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ேப்பின் புத்திரருக்கு விழுந்த சீட்டினால் அகப்பட்ட பங்குவீதம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ேப்பின் புத்திரருக்கு விழுந்த சீட்டினால் அகப்பட்ட பங்குவீதம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ேப்பின் புத்திரருக்கு விழுந்த சீட்டினால் அகப்பட்ட பங்குவீதமாவது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த்தேலிலிருந்து லூசுக்குப்போய், அர்கீயினுடைய எல்லையாகிய அத்ரோத்தைக் கடந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ற்கே யப்லேத்தியரின் எல்லைக்கும் தாழ்வான பெத்தொரோன் காசேர் என்னும் எல்லைகள்மட்டும் இறங்கி, சமுத்திரம்வரைக்கும்போய் முடிய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ற்கே யப்லேத்தியரின் எல்லைக்கும் தாழ்வான பெத்தொரோன் காசேர் என்னும் எல்லைகள்மட்டும் இறங்கி, சமுத்திரம்வரைக்கும்போய் முடிய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ை யோசேப்பின் புத்திரராகிய மனாசேயும் எப்பீராயீமும் சுதந்தரி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ீராயீம் புத்திரருக்கு அவர்களுடைய வம்சங்களின்படி உண்டான சுதந்தரத்தினுடைய கிழக்கு எல்லை, அதரோத் அதார் துவக்கி, மேலான பெத்தொரோன்மட்டும் போ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ப்பீராயீம் புத்திரருக்கு அவர்களுடைய வம்சங்களின்படி உண்டான சுதந்தரத்தினுடைய கிழக்கு எல்லை, அதரோத் அதார் துவக்கி, மேலான பெத்தொரோன்மட்டும் போ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ற்கு எல்லை மிக்மேத்தாத்திற்கு வடக்காகச் சென்று, கிழக்கே தானாத் சீலோவுக்குத் திரும்பி, அதை யநோகாவுக்குக் கிழக்காகக் கடந்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ேற்கு எல்லை மிக்மேத்தாத்திற்கு வடக்காகச் சென்று, கிழக்கே தானாத் சீலோவுக்குத் திரும்பி, அதை யநோகாவுக்குக் கிழக்காகக் கடந்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நோகாவிலிருந்து அதரோத்திற்கும் நகராத்திற்கும் இறங்கி, எரிகோவின் அருகே வந்து, யோர்தானுக்குச் செல்ல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ப்புவாவிலிருந்து மேற்கு எல்லை, கானாநதிக்குப் போய், சமுத்திரத்திலே முடியும்; இது எப்பிராயீம் புத்திரரின் கோத்திரத்திற்கு அவர்கள் வம்சங்களின்படி உண்டான சுதந்தர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ப்புவாவிலிருந்து மேற்கு எல்லை, கானாநதிக்குப் போய், சமுத்திரத்திலே முடியும்; இது எப்பிராயீம் புத்திரரின் கோத்திரத்திற்கு அவர்கள் வம்சங்களின்படி உண்டான சுதந்தர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எப்பிராயீம் புத்திரருக்குப் பிரத்தியேகமாய்க் கொடுக்கப்பட்ட பட்டணங்களும் அவைகளின் கிராமங்களுமெல்லாம் மனாசே புத்திரருடைய சுதந்தரத்தின் நடுவே இருக்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ாசேரிலே குடியிருந்த கானானியரைத் துரத்திவிடவில்லை; ஆகையால் கானானியர், இந்நாள்மட்டும் இருக்கிறபடி, எப்பிராயீமருக்குள்ளே குடியிருந்து, பகுதிகட்டுகிறவர்களாய்ச் சேவி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ாசேரிலே குடியிருந்த கானானியரைத் துரத்திவிடவில்லை; ஆகையால் கானானியர், இந்நாள்மட்டும் இருக்கிறபடி, எப்பிராயீமருக்குள்ளே குடியிருந்து, பகுதிகட்டுகிறவர்களாய்ச் சேவிக்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यूसुफ की सन्तान का भाग चिट्ठी डालने से ठहराया गया, उनका सिवाना यरीहो के पास की यरदन नदी स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र्थात पूर्ब की ओर यरीहो के जल से आरम्भ हो कर उस पहाड़ी देश से होते हुए, जो जंगल में हैं, बेतेल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ुंच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वहां से वह लूज तक पहुंचा, और एरेकियों के सिवाने होते हुए अतारोत पर जा निकल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पश्चिम की ओर यपकेतियों के सिवाने से उतरकर फिर नीचे वाले बेयोरोन के सिवाने से हो कर गेजेर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ुंचा, और समुद्र पर निक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तब मनश्शे और एप्रैम नाम यूसुफ के दोनों पुत्रों की सन्तान ने अपना अपना भाग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एप्रैमियों का सिवाना उनके कुलों के अनुसार यह ठहरा; अर्थात उनके भाग का सिवाना पूर्व से आरम्भ हो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त्रोतदार से होते हुए ऊपर वाले बेथोरोम तक पहुंच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उत्तरी सिवाना पश्चिम की ओर के मिकमतात से आरम्भ हो कर पूर्व की ओर मुड़कर तानतशीलो को पहुंचा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के पास से होते हुए यानोह तक पहुंच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फिर यानोह से वह अतारोत और नारा को उतरता हुआ यरीहो के पास हो कर यरदन पर निक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फिर वही सिवाना तप्पूह से निकलकर, और पश्चिम की ओर जा कर, काना के नाले तक हो कर समुद्र पर निकल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एप्रैमियों के गोत्र का भाग उनके कुलों के अनुसार यही ठहर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मनश्शेइयों के भाग के बीच भी कई एक नगर अपने अपने गांवों समेत एप्रैमियों के लिये अलग किये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परन्तु जो कनानी गेजेर में बसे थे उन को एप्रैमियों ने वहां से नहीं निकाला; इसलिये वे कनानी उन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ीच आज के दिन तक बसे हैं, और बेगारी में दास के समान काम करते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शू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2026-10-22T07:50:09Z</dcterms:created>
  <dcterms:modified xsi:type="dcterms:W3CDTF">2026-10-22T07:50:09Z</dcterms:modified>
  <dc:title>यहोशू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