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ोशिय्याह के पुत्र यहूदा के राजा यहोयाकीम के राज्य के चौथे बरस में यहोवा की ओर से यह वच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एक पुस्तक ले कर जितने वचन मैं ने तुझ से योशिय्याह के दिनों से ले कर अर्थात जब मैं तुझ से बात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ा उस समय से आज के दिन तक इस्राएल और यहूदा और सब जातियों के विषय में कहे हैं, सब को उ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जाने यहूदा का घराना उस सारी विपत्ति का समाचार सुन कर जो मैं उन पर डालने की कल्पना कर रहा हू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बुरी चाल से फिरे और मैं उनके अधर्म और पाप को क्षमा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ो यिर्मयाह ने नेरिय्याह के पुत्र बारूक को बुलाया, और बारूक ने यहोवा के सब वचन जो उसने यिर्म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हे थे, उसके मुख से सुन कर पुस्तक में लिख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यिर्मयाह ने बारूक को आज्ञा दी और कहा, मैं तो बन्धा हुआ हूँ, मैं यहोवा के भवन में नहीं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तु उपवास के दिन यहोवा के भवन में जा कर उसके जो वचन तू ने मुझ से सुन कर लिखे हैं, पुस्तक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पढ़ कर सुनाना, और जितने यहूदी लोग अपने अपने नगरों से आएंगे, उन को भी पढ़ कर सुन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जाने वे यहोवा से गिड़गिड़ा कर प्रार्थना करें और अपनी अपनी बुरी चाल से फिरें; क्योंकि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रोध और जलजलाहट यहोवा ने अपनी इस प्रजा पर भड़काने को कहा है, वह बड़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िर्मयाह भविष्यद्वक्ता की इस आज्ञा के अनुसार नेरिय्याह के पुत्र बारूक ने, यहोवा के भवन में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स्तक में से उसके वचन पढ़ कर सु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ोशिय्याह के पुत्र यहूदा के राजा यहोयाकीम के राज्य के पांचवें बरस के नौवें महीने में यरूशल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ितने लोग थे, और यहूदा के नगरों से जितने लोग यरूशलेम में आए थे, उन्होंने यहोवा के साम्हने उपव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का प्रच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बारूक ने यहोवा के भवन में सब लोगों को शापान के पुत्र गमर्याह जो प्रधान था, उसकी कोठरी में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के आंगन में यहोवा के भवन के नये फाटक के पास थी, यिर्मयाह के सब वचन पुस्तक में से पढ़ सु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शापान के पुत्र गमर्याह के बेटे मीकायाह ने यहोवा के सारे वचन पुस्तक में से सु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वह राजभवन के प्रधान की कोठरी में उतर गया, और क्या देखा कि वहां एलीशमा प्रधान और शमायाह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दलायाह और अबबोर का पुत्र एलनातान और शापान का पुत्र गमर्याह और हनन्याह का पुत्र सिदकिय्याह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हाकिम बैठे हु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मीकायाह ने जितने वचन उस समय सुने, जब बारूक ने पुस्तक में से लोगों को पढ़ सुनाए थे, व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णन क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न्हें सुन कर सब हाकिमों ने यहूदी को जो नतन्याह का पुत्र ओर शेलेम्याह का पोता और कूशी का परपो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बारूक के पास यह कहने को भेजा, कि जिस पुस्तक में से तू ने सब लोगों को पढ़ सुनाया है, उसे अपन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लेता आ। सो नेरिय्याह का पुत्र बारूक वह पुस्तक हाथ में लिए हुए उनके पास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उन्होंने उस से कहा, अब बैठ जा और हमें यह पढ़ कर सुना। तब बारूक ने उन को पढ़ कर सुन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 एक और पुस्तक ले कर उस में यहूदा के राजा यहोयाकीम की जलाई हई पहिली पुस्तक के सब वचन लिख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वे उन सब वचनों को सुन चुके, तब थरथराते हुए एक दूसरे को देखने लगे; और उन्होंने बारूक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निश्चय राजा से इन सब वचनों का वर्णन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यहूदा के राजा यहोयाकीम के विषय में कह कि यहोवा यों कहता है, तू ने उस पुस्तक को यह कह कर ज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है कि तू ने उस में यह क्यों लिखा है कि बाबुल का राजा निश्चय आकर इस देश को नाश करेगा, और उ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तो मनुष्य को छोड़ेगा और न पशु क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उन्होंने बारूक से कहा, हम से कह, क्या तू ने ये सब वचन उसके मुख से सुन कर लिख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इसलिये यहोवा यहूदा के राजा यहोयाकीम के विषय में यों कहता है, कि उसका कोई दाऊद की गद्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ाजमान न रहेगा; और उसकी लोथ ऐसी फेंक दी जाएगी कि दिन को घाम में ओर रात को पाले में पड़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बारूक ने उन से कहा, वह ये सब वचन अपने मुख से मुझे सुनाता गया ओर मैं इन्हें पुस्तक में स्याह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खत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मैं उसको और उसके वंश और कर्मचारियों को उनके अधर्म का दण्ड दूंगा; और जितनी विपत्ति मैं न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और यरूशलेम के निवासियों और यहूदा के सब लोगों पर डालने को कहा है, और जिस को उन्होंने सच नहीं म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सब को मैं उन प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हाकिमों ने बारूक से कहा, जा, तू अपने आप को और यिर्मयाह को छिपा, और कोई न जानने पाए कि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ं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ब यिर्मयाह ने दूसरी पुस्तक ले कर नेरिय्याह के पुत्र बारूक लेखक को दी, और जो पुस्तक यहू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यहोयाकीम ने आग में जला दी थी, उस में के सब वचनों को बारूक ने यिर्मयाह के मुख से सुन सुनकर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लिख दिए; और उन वचनों में उनके समान और भी बहुत सी बातें बढ़ा दी ग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वे पुस्तक को एलीशमा प्रधान की कोठरी में रख कर राजा के पास आंगन में आए; और राजा को वे सब वच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 सु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राजा ने यहूदी को पुस्तक ले आने के लिये भेजा, उसने उसे एलीशामा प्रधान की कोठरी में से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ो और जो हाकिम राजा के आस पास खड़े थे उन को भी पढ़ सु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राजा शीतकाल के भवन में बैठा हुआ था, क्योंकि नौवां महीना था और उसके साम्हने अंगीठी जल रह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ब यहूदी तीन चार पृष्ठ पढ़ चुका, तब उसने उसे चाकू से काटा और जो आग अंगीठी में थी उस में फें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; सो अंगीठी की आग में पूरी पूस्तक जल कर भस्म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न्तु न कोई डरा और न किसी ने अपने कपड़े फाड़े, अर्थात न तो राजा ने और न उसके कर्मचारिय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ी ने ऐसा किया, जिन्होंने वे सब वचन सुन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एलनातान, और दलायाह, और गमर्याह ने तो राजा से बिनती भी की थी कि पुस्तक को न जलाए, परन्तु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एक न सु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ओर राजा ने राजपुत्र यरहमेल को और अज्रीएल के पुत्र सरायाह को और अब्देल के पुत्र शेलेम्याह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 कि बारूक लेखक और यिर्मयाह भविष्यद्वक्ता को पकड़ लें, परन्तु यहोवा ने उन को छिप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ब राजा ने उन वचनों की पुस्तक को जो बारूक ने यिर्मयाह के मुख से सुन सुनकर लिखी थी, जला दिय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ा यह वचन यिर्मयाह के पास पहुंचा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2026-10-21T07:30:45Z</dcterms:created>
  <dcterms:modified xsi:type="dcterms:W3CDTF">2026-10-21T07:30:45Z</dcterms:modified>
  <dc:title>यिर्मयाह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