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ராஜாவாகிய ஈராம் தாவீதினிடத்தில் ஸ்தானாபதிகளையும், அவனுக்கு ஒரு வீட்டைக் கட்டுகிறதற்குக் கேதுருமரங்களையும், தச்சரையும், கல்தச்சரையும் அனுப்ப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ுவின் ராஜாவாகிய ஈராம் தாவீதினிடத்தில் ஸ்தானாபதிகளையும், அவனுக்கு ஒரு வீட்டைக் கட்டுகிறதற்குக் கேதுருமரங்களையும், தச்சரையும், கல்தச்சரையும்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ன்னை இஸ்ரவேலின்மேல் ராஜாவாகத் திடப்படுத்தி, இஸ்ரவேலென்னும் தம்முடைய ஜனத்தினிமித்தம் தன்னுடைய ராஜ்யத்தை மிகவும் உயர்த்தினார் என்று தாவீது அறிந்து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ன்னை இஸ்ரவேலின்மேல் ராஜாவாகத் திடப்படுத்தி, இஸ்ரவேலென்னும் தம்முடைய ஜனத்தினிமித்தம் தன்னுடைய ராஜ்யத்தை மிகவும் உயர்த்தினார் என்று தாவீது அறிந்துகொண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ிலே தாவீது பின்னும் அநேக ஸ்திரீகளை விவாகம்பண்ணி, பின்னும் குமாரரையும் குமாரத்திகளையும் பெற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அவனுக்குப் பிறந்த குமாரரின் நாமங்களாவன: சம்முவா, சோபாப், நாத்தான், சாலொமோன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அவனுக்குப் பிறந்த குமாரரின் நாமங்களாவன: சம்முவா, சோபாப், நாத்தான், சாலொமோன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கார், எலிவா, எல்பெலேத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ோகா, நெப்பேக், யப்பியா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ிஷாமா, பெலியாதா, எலிப்பெலேத் என்பவை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சமஸ்த இஸ்ரவேலின்மேலும் ராஜாவாக அபிஷேகம்பண்ணப்பட்டதைப் பெலிஸ்தர் கேள்விப்பட்டபோது, பெலிஸ்தர் எல்லாரும் தாவீதைத் தேடும்படி வந்தார்கள்; அதை தாவீது கேட்டபோது அவர்களுக்கு விரோதமாகப் புறப்ப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சமஸ்த இஸ்ரவேலின்மேலும் ராஜாவாக அபிஷேகம்பண்ணப்பட்டதைப் பெலிஸ்தர் கேள்விப்பட்டபோது, பெலிஸ்தர் எல்லாரும் தாவீதைத் தேடும்படி வந்தார்கள்; அதை தாவீது கேட்டபோது அவர்களுக்கு விரோதமாகப் புறப்ப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லிஸ்தர் வந்து ரெப்பாயீம் பள்ளத்தாக்கிலே பரவி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லிஸ்தருக்கு விரோதமாகப் போகலாமா, அவர்களை என் கையில் ஒப்புக்கொடுப்பீரா என்று தாவீது தேவனைக் கேட்டபோது, கர்த்தர் போ, அவர்களை உன் கையில் ஒப்புக்கொடுப்ப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லிஸ்தருக்கு விரோதமாகப் போகலாமா, அவர்களை என் கையில் ஒப்புக்கொடுப்பீரா என்று தாவீது தேவனைக் கேட்டபோது, கர்த்தர் போ, அவர்களை உன் கையில் ஒப்புக்கொடுப்ப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ாகால்பிராசீமுக்கு வந்தபோது, தாவீது அங்கே அவர்களை முறியடித்து தண்ணீர்கள் உடைந்தோடுகிறதுபோல, தேவன் என் கையினால் என் சத்துருக்களை உடைந்தோடப்பண்ணினாரென்றான்; அதினிமித்தம் அந்த ஸ்தலத்திற்குப் பாகால்பிராசீம் என்னும் பேரி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ாகால்பிராசீமுக்கு வந்தபோது, தாவீது அங்கே அவர்களை முறியடித்து தண்ணீர்கள் உடைந்தோடுகிறதுபோல, தேவன் என் கையினால் என் சத்துருக்களை உடைந்தோடப்பண்ணினாரென்றான்; அதினிமித்தம் அந்த ஸ்தலத்திற்குப் பாகால்பிராசீம் என்னும் பேரி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ாகால்பிராசீமுக்கு வந்தபோது, தாவீது அங்கே அவர்களை முறியடித்து தண்ணீர்கள் உடைந்தோடுகிறதுபோல, தேவன் என் கையினால் என் சத்துருக்களை உடைந்தோடப்பண்ணினாரென்றான்; அதினிமித்தம் அந்த ஸ்தலத்திற்குப் பாகால்பிராசீம் என்னும் பேர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ர்கள் தங்கள் தெய்வங்களைவிட்டு ஓடிப்போனார்கள்; தாவீது கற்பித்தபடி அவைகள் அக்கினியாலே சுட்டெரிக்கப்பட்ட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ர்கள் தங்கள் தெய்வங்களைவிட்டு ஓடிப்போனார்கள்; தாவீது கற்பித்தபடி அவைகள் அக்கினியாலே சுட்டெரிக்கப்பட்ட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லிஸ்தர் மறுபடியும் வந்து அந்தப் பள்ளத்தாக்கிலே இறங்க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ாவீது திரும்ப தேவனிடத்தில் விசாரித்ததற்கு, தேவன் நீ அவர்களுக்குப் பின்னாலே போகாமல், அவர்களுக்குப் பக்கமாய்ச் சுற்றி, முசுக்கட்டைச் செடிகளுக்கு எதிரேயிருந்து, அவர்கள்மேல் பாய்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ாவீது திரும்ப தேவனிடத்தில் விசாரித்ததற்கு, தேவன் நீ அவர்களுக்குப் பின்னாலே போகாமல், அவர்களுக்குப் பக்கமாய்ச் சுற்றி, முசுக்கட்டைச் செடிகளுக்கு எதிரேயிருந்து, அவர்கள்மேல் பாய்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சுக்கட்டைச் செடிகளின் நுனிகளிலே செல்லுகிற இரைச்சலை நீ கேட்கும்போது, யுத்தத்திற்குப் புறப்படு; பெலிஸ்தரின் பாளயத்தை முறிய அடிக்க தேவன் உனக்கு முன்னே புறப்பட்டிருப்பார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சுக்கட்டைச் செடிகளின் நுனிகளிலே செல்லுகிற இரைச்சலை நீ கேட்கும்போது, யுத்தத்திற்குப் புறப்படு; பெலிஸ்தரின் பாளயத்தை முறிய அடிக்க தேவன் உனக்கு முன்னே புறப்பட்டிருப்பார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சுக்கட்டைச் செடிகளின் நுனிகளிலே செல்லுகிற இரைச்சலை நீ கேட்கும்போது, யுத்தத்திற்குப் புறப்படு; பெலிஸ்தரின் பாளயத்தை முறிய அடிக்க தேவன் உனக்கு முன்னே புறப்பட்டிருப்பார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தனக்குக் கற்பித்தபடியே தாவீது செய்தபோது, பெலிஸ்தரின் இராணுவத்தைக் கிபியோன் துவக்கிக் காசேர்மட்டும் முறிய அட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தனக்குக் கற்பித்தபடியே தாவீது செய்தபோது, பெலிஸ்தரின் இராணுவத்தைக் கிபியோன் துவக்கிக் காசேர்மட்டும் முறிய அட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தாவீதின் கீர்த்தி சகல தேசங்களிலும் பிரசித்தமாகி, அவனுக்குப் பயப்படுகிற பயத்தைக் கர்த்தர் சகல ஜாதிகளின்மேலும் வரப்பண்ண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தாவீதின் கீர்த்தி சகல தேசங்களிலும் பிரசித்தமாகி, அவனுக்குப் பயப்படுகிற பயத்தைக் கர்த்தர் சகல ஜாதிகளின்மேலும் வரப்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Hiram king of Tyre sent messengers to David, and timber of cedars, with stone worker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rpenters, to build him an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David perceived that the LORD had confirmed him king over Israel, for his kingdom was lift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 on high, because of his people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David took more wives at Jerusalem: and David brings forth more sons and daught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ow these are the names of his children which he had in Jerusalem; Shammua, and Shobab, Nath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Solom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bhar, and Elishua, and Elpale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Nogah, and Nepheg, and Japhi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Elishama, and Beeliada, and Eliphal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when the Philistines heard that David was anointed king over all Israel, all the Philistin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nt up to seek David. And David heard of it, and went out against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Philistines came and spread themselves in the valley of Repha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David enquired of God, saying, Shall I go up against the Philistines? And will you deliv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into mine hand? And the LORD said unto him, Go up; for I will deliver them into yours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 they came up to Baalperazim; and David stroke them there. Then David said, God has broken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on mine enemies by mine hand like the breaking out of waters: therefore they called the nam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place Baalperaz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hen they had left their gods there, David gave a commandment, and they were burned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Philistines yet again spread themselves abroad in the valle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refore David enquired again of God; and God said unto him, Go not up after them; turn aw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rom them, and come upon them opposite to the mulberry tre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t shall be, when you shall hear a sound of going in the tops of the mulberry trees,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n you shall go out to battle: for God is gone forth before you to strike the hos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stin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David therefore did as God commanded him: and they stroke the host of the Philistines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beon even to Gaz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fame of David went out into all lands; and the LORD brought the fear of him upon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ati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2026-10-21T04:47:41Z</dcterms:created>
  <dcterms:modified xsi:type="dcterms:W3CDTF">2026-10-21T04:47:41Z</dcterms:modified>
  <dc:title>1 Chronicles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