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ர்வோன் காத்சாவை அழிக்குமுன்னே, பெலிஸ்தருக்கு விரோதமாய்த் தீர்க்கதரிசியாகிய எரேமியாவுக்கு உண்டான கர்த்தருடைய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்சா மொட்டையடிக்கப்படும்; அவர்களுடைய பள்ளத்தாக்கிலே மீதியாகிய அஸ்கலோன் சங்காரமாகும்; நீ எந்தமட்டுந்தான் உன்னைக் கீறிக்கொள்ளுவாய்.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்சா மொட்டையடிக்கப்படும்; அவர்களுடைய பள்ளத்தாக்கிலே மீதியாகிய அஸ்கலோன் சங்காரமாகும்; நீ எந்தமட்டுந்தான் உன்னைக் கீறிக்கொள்ளுவாய்.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 கர்த்தரின் பட்டயமே, எந்த மட்டும் அமராதிருப்பாய்? உன் உறைக்குள் திரும்பிவந்து, ஓய்ந்து அமர்ந்திர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ఫరో గాజాను కొట్టకమునుపు ఫిలిష్తీయులనుగూర్చి ప్రవక్తయైన యిర్మీయాకు ప్రత్యక్షమైన యెహోవా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ఈలాగు సెలవిచ్చుచున్నాడు జలములు ఉత్తరదిక్కునుండి పొర్లి వరదలై మనుష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ఱ్ఱపెట్టునట్లుగాను దేశనివాసులందరు అంగలార్చునట్లు గాను, దేశముమీదను అందున్న సమస్తముమీదను పట్ట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దను దానిలో నివసించు వారిమీదను ప్రవహ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ి బలమైన గుఱ్ఱముల డెక్కలు నేలతన్ను శబ్దమునకును, అతని రథముల వేగమునకును, అతని చక్రముల ఉరుము వం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్వనికిని తండ్రులు భయపడి బలహీనులై తమ పిల్లల తట్టు తిరిగి చూడ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ఫిలిష్తీయులనందరిని లయపరచుట కును, తూరు సీదోనులకు సహాయకుడొకడైనను నిలువకుండ అందరిని నిర్మూ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కును దినము వచ్చుచున్నది. యెహోవా కఫ్తోరు ద్వీపశేషులైన ఫిలిష్తీయులను నాశనము చేయ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గాజా బోడియాయెను, మైదానములో శేషించిన ఆష్కెలోను నాశనమాయెను. ఎన్నాళ్లవరకు నిన్ను నీవ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యపరచుకొందు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​యెహోవా ఖడ్గమా, యెంత వరకు విశ్రమింపక యుందువు? నీ వరలోనికి దూరి విశ్ర మించి ఊరక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ష్కెలోనుమీదికిని సముద్ర తీరముమీదికిని పొమ్మని యెహోవా నీకు ఆజ్ఞ ఇచ్చి యున్నాడు గదా; నీవే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రమించుదువు? అచ్చ టికే పొమ్మని ఆయన ఖడ్గమునకు ఆజ్ఞ ఇచ్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2026-10-21T04:47:42Z</dcterms:created>
  <dcterms:modified xsi:type="dcterms:W3CDTF">2026-10-21T04:47:42Z</dcterms:modified>
  <dc:title>యిర్మీయా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