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க்கிரத்தில் சம்பவிக்கவேண்டியவைகளைத் தம்முடைய ஊழியக்காரருக்குக் காண்பிக்கும்பொருட்டு, தேவன் இயேசுகிறிஸ்துவுக்கு ஒப்புவித்ததும், இவர் தம்முடைய தூதனை அனுப்பி, தம்முடைய ஊழியக்காரனாகிய யோவானுக்கு வெளிப்படுத்தினதுமான விசேஷ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க்கிரத்தில் சம்பவிக்கவேண்டியவைகளைத் தம்முடைய ஊழியக்காரருக்குக் காண்பிக்கும்பொருட்டு, தேவன் இயேசுகிறிஸ்துவுக்கு ஒப்புவித்ததும், இவர் தம்முடைய தூதனை அனுப்பி, தம்முடைய ஊழியக்காரனாகிய யோவானுக்கு வெளிப்படுத்தினதுமான விசேஷ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தேவனுடைய வசனத்தைக்குறித்தும், இயேசுகிறிஸ்துவைப்பற்றிய சாட்சியைக்குறித்தும், தான் கண்ட யாவற்றையும் சாட்சியாக அறிவித்திரு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வன் தேவனுடைய வசனத்தைக்குறித்தும், இயேசுகிறிஸ்துவைப்பற்றிய சாட்சியைக்குறித்தும், தான் கண்ட யாவற்றையும் சாட்சியாக அறிவித்திரு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ீர்க்கதரிசன வசனங்களை வாசிக்கிறவனும், கேட்கிறவர்களும், இதில் எழுதியிருக்கிறவைகளைக் கைக்கொள்ளுகிறவர்களும் பாக்கியவான்கள், காலம் சமீபம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ந்தத் தீர்க்கதரிசன வசனங்களை வாசிக்கிறவனும், கேட்கிறவர்களும், இதில் எழுதியிருக்கிறவைகளைக் கைக்கொள்ளுகிறவர்களும் பாக்கியவான்கள், காலம் சமீபம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ஆசியாவிலுள்ள ஏழுசபைகளுக்கும் எழுதுகிறதாவது: இருக்கிறவரும் இருந்தவரும் வருகிறவருமானவராலும், அவருடைய சிங்காசனத்திற்கு முன்பாக இருக்கிற ஏழு ஆவிகளால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வான் ஆசியாவிலுள்ள ஏழுசபைகளுக்கும் எழுதுகிறதாவது: இருக்கிறவரும் இருந்தவரும் வருகிறவருமானவராலும், அவருடைய சிங்காசனத்திற்கு முன்பாக இருக்கிற ஏழு ஆவிகளா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ண்மையுள்ள சாட்சியும், மரித்தோரிலிருந்து முதற்பிறந்தவரும், பூமியின் ராஜாக்களுக்கு அதிபதியும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ண்மையுள்ள சாட்சியும், மரித்தோரிலிருந்து முதற்பிறந்தவரும், பூமியின் ராஜாக்களுக்கு அதிபதியும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ண்மையுள்ள சாட்சியும், மரித்தோரிலிருந்து முதற்பிறந்தவரும், பூமியின் ராஜாக்களுக்கு அதிபதியும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ிடத்தில் அன்புகூர்ந்து தமது இரத்தத்தினாலே நம்முடைய பாவங்களற நம்மைக் கழுவி, தம்முடைய பிதாவாகிய தேவனுக்கு முன்பாக நம்மை ராஜாக்களும் ஆசாரியர்களுமாக்கின அவருக்கு மகிமையும் வல்லமையும் என்றென்றைக்கும் உண்டாயிருப்பதாக. ஆமெ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்மிடத்தில் அன்புகூர்ந்து தமது இரத்தத்தினாலே நம்முடைய பாவங்களற நம்மைக் கழுவி, தம்முடைய பிதாவாகிய தேவனுக்கு முன்பாக நம்மை ராஜாக்களும் ஆசாரியர்களுமாக்கின அவருக்கு மகிமையும் வல்லமையும் என்றென்றைக்கும் உண்டாயிருப்பதாக. ஆமெ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மேகங்களுடனே வருகிறார்; கண்கள் யாவும் அவரைக் காணும், அவரைக் குத்தினவர்களும் அவரைக் காண்பார்கள்; பூமியின் கோத்திரத்தாரெல்லாரும் அவரைப் பார்த்துப் புலம்புவார்கள். அப்படியே ஆகும் ஆமெ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மேகங்களுடனே வருகிறார்; கண்கள் யாவும் அவரைக் காணும், அவரைக் குத்தினவர்களும் அவரைக் காண்பார்கள்; பூமியின் கோத்திரத்தாரெல்லாரும் அவரைப் பார்த்துப் புலம்புவார்கள். அப்படியே ஆகும் ஆமெ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க்கிறவரும் இருந்தவரும் இனிவருகிறவருமாகிய சர்வவல்லமையுள்ள கர்த்தர்: நான் அல்பாவும், ஓமெகாவும் ஆதியும் அந்தமுமாயிருக்கிறேன் என்று திருவுளம்பற்ற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ருக்கிறவரும் இருந்தவரும் இனிவருகிறவருமாகிய சர்வவல்லமையுள்ள கர்த்தர்: நான் அல்பாவும், ஓமெகாவும் ஆதியும் அந்தமுமாயிருக்கிறேன் என்று திருவுளம்பற்ற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சகோதரனும் இயேசு கிறிஸ்துவினிமித்தம் வருகிற உபத்திரவத்திற்கும் அவருடைய ராஜ்யத்திற்கும் அவருடைய பொறுமைக்கும் உங்கள் உடன்பங்காளனுமாயிருக்கிற யோவானாகிய நான் தேவவசனத்தினிமித்தமும், இயேசுகிறிஸ்துவைப்பற்றிய சாட்சியினிமித்தமும் பத்மு என்னும் தீவிலே இருந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சகோதரனும் இயேசு கிறிஸ்துவினிமித்தம் வருகிற உபத்திரவத்திற்கும் அவருடைய ராஜ்யத்திற்கும் அவருடைய பொறுமைக்கும் உங்கள் உடன்பங்காளனுமாயிருக்கிற யோவானாகிய நான் தேவவசனத்தினிமித்தமும், இயேசுகிறிஸ்துவைப்பற்றிய சாட்சியினிமித்தமும் பத்மு என்னும் தீவிலே இருந்த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சகோதரனும் இயேசு கிறிஸ்துவினிமித்தம் வருகிற உபத்திரவத்திற்கும் அவருடைய ராஜ்யத்திற்கும் அவருடைய பொறுமைக்கும் உங்கள் உடன்பங்காளனுமாயிருக்கிற யோவானாகிய நான் தேவவசனத்தினிமித்தமும், இயேசுகிறிஸ்துவைப்பற்றிய சாட்சியினிமித்தமும் பத்மு என்னும் தீவிலே இருந்த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நாளில் ஆவிக்குள்ளானேன்; அப்பொழுது எனக்குப் பின்னாலே எக்காளசத்தம்போன்ற பெரிதான ஒரு சத்தத்தைக் கேட்ட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நான் அல்பாவும் ஓமெகாவும், முந்தினவரும் பிந்தினவருமாயிருக்கிறேன். நீ காண்கிறதை ஒரு புஸ்தகத்தில் எழுதி, ஆசியாவிலிருக்கிற எபேசு, சிமிர்னா, பெர்கமு, தியத்தீரா, சர்தை, பிலதெல்பியா, லவோதிக்கேயா என்னும் பட்டணங்களிலுள்ள ஏழு சபைகளுக்கும் அனுப்பு என்று விளம்பின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நான் அல்பாவும் ஓமெகாவும், முந்தினவரும் பிந்தினவருமாயிருக்கிறேன். நீ காண்கிறதை ஒரு புஸ்தகத்தில் எழுதி, ஆசியாவிலிருக்கிற எபேசு, சிமிர்னா, பெர்கமு, தியத்தீரா, சர்தை, பிலதெல்பியா, லவோதிக்கேயா என்னும் பட்டணங்களிலுள்ள ஏழு சபைகளுக்கும் அனுப்பு என்று விளம்பின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நான் அல்பாவும் ஓமெகாவும், முந்தினவரும் பிந்தினவருமாயிருக்கிறேன். நீ காண்கிறதை ஒரு புஸ்தகத்தில் எழுதி, ஆசியாவிலிருக்கிற எபேசு, சிமிர்னா, பெர்கமு, தியத்தீரா, சர்தை, பிலதெல்பியா, லவோதிக்கேயா என்னும் பட்டணங்களிலுள்ள ஏழு சபைகளுக்கும் அனுப்பு என்று விளம்பின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ன்னுடனே பேசின சத்தத்தைப் பார்க்கத் திரும்பினேன்; திரும்பினபோது, ஏழு பொன் குத்துவிளக்குகளைய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ன்னுடனே பேசின சத்தத்தைப் பார்க்கத் திரும்பினேன்; திரும்பினபோது, ஏழு பொன் குத்துவிளக்குகளைய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ஏழு குத்துவிளக்குகளின் மத்தியிலே நிலையங்கி தரித்து, மார்பருகே பொற்கச்சை கட்டியிருந்த மனுஷகுமாரனுக்கொப்பானவரையும் கண்ட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ஏழு குத்துவிளக்குகளின் மத்தியிலே நிலையங்கி தரித்து, மார்பருகே பொற்கச்சை கட்டியிருந்த மனுஷகுமாரனுக்கொப்பானவரையும் கண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சிரசும் மயிரும் வெண்பஞ்சைப்போலவும் உறைந்த மழையைப்போலவும் வெண்மையாயிருந்தது; அவருடைய கண்கள் அக்கினிஜுவாலையைப் போலிருந்தது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ுடைய சிரசும் மயிரும் வெண்பஞ்சைப்போலவும் உறைந்த மழையைப்போலவும் வெண்மையாயிருந்தது; அவருடைய கண்கள் அக்கினிஜுவாலையைப் போலிருந்தது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ுடைய பாதங்கள் உலைக்களத்தில் காய்ந்த பிரகாசமான வெண்கலம்போலிருந்தது; அவருடைய சத்தம் பெருவெள்ளத்து இரைச்சலைப்போல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ுடைய பாதங்கள் உலைக்களத்தில் காய்ந்த பிரகாசமான வெண்கலம்போலிருந்தது; அவருடைய சத்தம் பெருவெள்ளத்து இரைச்சலைப்போல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து வலதுகரத்திலே ஏழு நட்சத்திரங்களை ஏந்திக்கொண்டிருந்தார்; அவர் வாயிலிருந்து இருபுறமும் கருக்குள்ள பட்டயம் புறப்பட்டது; அவருடைய முகம் வல்லமையாய்ப் பிரகாசிக்கிற சூரியனைப் போல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மது வலதுகரத்திலே ஏழு நட்சத்திரங்களை ஏந்திக்கொண்டிருந்தார்; அவர் வாயிலிருந்து இருபுறமும் கருக்குள்ள பட்டயம் புறப்பட்டது; அவருடைய முகம் வல்லமையாய்ப் பிரகாசிக்கிற சூரியனைப் போல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வரைக் கண்டபோது செத்தவனைப்போல அவருடைய பாதத்தில் விழுந்தேன்; அப்பொழுது அவர் தம்முடைய வலதுகரத்தை என்மேல்வைத்து, என்னை நோக்கி: பயப்படாதே, நான் முந்தினவரும் பிந்தினவரும், உயிருள்ளவருமாயிருக்கிறேன்;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அவரைக் கண்டபோது செத்தவனைப்போல அவருடைய பாதத்தில் விழுந்தேன்; அப்பொழுது அவர் தம்முடைய வலதுகரத்தை என்மேல்வைத்து, என்னை நோக்கி: பயப்படாதே, நான் முந்தினவரும் பிந்தினவரும், உயிருள்ளவருமாயிருக்கிறேன்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ரித்தேன், ஆனாலும், இதோ, சதாகாலங்களிலும் உயிரோடிருக்கிறேன், ஆமென்; நான் மரணத்திற்கும் பாதாளத்திற்குமுரிய திறவுகோல்களை உடையவராயிருக்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ரித்தேன், ஆனாலும், இதோ, சதாகாலங்களிலும் உயிரோடிருக்கிறேன், ஆமென்; நான் மரணத்திற்கும் பாதாளத்திற்குமுரிய திறவுகோல்களை உடையவராய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கண்டவைகளையும், இருக்கிறவைகளையும், இவைகளுக்குப்பின்பு சம்பவிப்பவைகளையும் எழுது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கண்டவைகளையும், இருக்கிறவைகளையும், இவைகளுக்குப்பின்பு சம்பவிப்பவைகளையும் எழுது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வலதுகரத்தில் நீ கண்ட ஏழுநட்சத்திரங்களின் இரகசியத்தையும், ஏழுபொன் குத்துவிளக்குகளின் இரகசியத்தையும் எழுது; அந்த ஏழு நட்சத்திரங்களும் ஏழு சபைகளின் தூதர்களாம்; நீ கண்ட ஏழு குத்துவிளக்குகளும் ஏழு சபைகள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வலதுகரத்தில் நீ கண்ட ஏழுநட்சத்திரங்களின் இரகசியத்தையும், ஏழுபொன் குத்துவிளக்குகளின் இரகசியத்தையும் எழுது; அந்த ஏழு நட்சத்திரங்களும் ஏழு சபைகளின் தூதர்களாம்; நீ கண்ட ஏழு குத்துவிளக்குகளும் ஏழு சபைகளா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வலதுகரத்தில் நீ கண்ட ஏழுநட்சத்திரங்களின் இரகசியத்தையும், ஏழுபொன் குத்துவிளக்குகளின் இரகசியத்தையும் எழுது; அந்த ஏழு நட்சத்திரங்களும் ஏழு சபைகளின் தூதர்களாம்; நீ கண்ட ஏழு குத்துவிளக்குகளும் ஏழு சபைகள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4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Revelation of Jesus Christ, which God gave unto him, to show unto his servants things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ust shortly come to pass; and he sent and signified it by his angel unto his servant John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ho bare record of the word of God, and of the testimony of Jesus Christ, and of all things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 sa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Blessed is he that reads, and they that hear the words of this prophecy, and keep those thing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are written therein: for the time is at h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John to the seven churches which are in Asia: Grace be unto you, and peace, from him which i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which was, and which is to come; and from the seven Spirits which are before his thron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from Jesus Christ, who is the faithful witness, and the First-Born of the dead,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ince of the kings of the earth. Unto him that loved us, and washed us from our sins in his ow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oo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as made us kings and priests unto God and his Father; to him be glory and dominion for ev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ever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he comes with clouds; and every eye shall see him, and they also which pierced him: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families of the earth shall wail because of him. Even so,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I am Alpha and Omega, the beginning and the ending, says the Lord, which is, and which was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is to come, the Almigh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 John, who also am your brother, and companion in tribulation, and in the kingdom and patienc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Jesus Christ, was in the isle that is called Patmos, for the word of God, and for the testimon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I was in the Spirit on the Lord's day, and heard behind me a great voice, as of a trumpe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aying, I am Alpha and Omega, the first and the last: and, What you see, write in a book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end it unto the seven churches which are in Asia; unto Ephesus, and unto Smyrna, and unto Pergamo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unto Thyatira, and unto Sardis, and unto Philadelphia, and unto Laodicea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I turned to see the voice that spoke with me. And being turned, I saw seven gol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ndlestick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in the midst of the seven candlesticks one like unto the Son of man, clothed with a garmen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own to the foot, and girt about the breast with a golden gird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His head and his hairs were white like wool, as white as snow; and his eyes were as a flam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ire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his feet like unto fine brass, as if they burned in a furnace; and his voice as the soun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y wat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he had in his right hand seven stars: and out of his mouth went a sharp two-edged sword: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countenance was as the sun shines in his streng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when I saw him, I fell at his feet as dead. And he laid his right hand upon me, saying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, Fear not; I am the first and the la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 am he that lives, and was dead; and, behold, I am alive for evermore, Amen; and have the key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hell and of dea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Write the things which you have seen, and the things which are, and the things which shall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reafter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The mystery of the seven stars which you saw in my right hand, and the seven gold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ndlesticks. The seven stars are the angels of the seven churches: and the seven candlesticks whi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 saw are the seven church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velation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2026-10-21T05:39:30Z</dcterms:created>
  <dcterms:modified xsi:type="dcterms:W3CDTF">2026-10-21T05:39:30Z</dcterms:modified>
  <dc:title>Revelation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