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ாசல்களே உங்கள் தலைகளை உயர்த்துங்கள்; அநாதி கதவுகளே, உயருங்கள்; மகிமையின் ராஜா உட்பிரவேசிப்ப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ார் இந்த மகிமையின் ராஜா? அவர் வல்லமையும் பராக்கிரமமுமுள்ள கர்த்தர்; அவர் யுத்தத்தில் பராக்கிரமமுள்ள கர்த்தராம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சல்களே உங்கள் தலைகளை உயர்த்துங்கள்; அநாதி கதவுகளே உயருங்கள், மகிமையின் ராஜா உட்பிரவேசிப்ப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சல்களே உங்கள் தலைகளை உயர்த்துங்கள்; அநாதி கதவுகளே உயருங்கள், மகிமையின் ராஜா உட்பிரவேசிப்ப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ர் இந்த மகிமையின் ராஜா? அவர் சேனைகளின் கர்த்தரானவர்; அவரே மகிமையின் ராஜா. (சேலா.)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ூமியும் அதின் நிறைவும், உலகமும் அதிலுள்ள குடிகளும் கர்த்தருடைய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ே அதைக் கடல்களுக்குமேலாக அஸ்திபாரப்படுத்தி, அதை நதிகளுக்கு மேலாக ஸ்தாபித்த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ார் கர்த்தருடைய பர்வதத்திலே ஏறுவான்? யார் அவருடைய பரிசுத்த ஸ்தலத்தில் நிலைத்திருப்பான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ைகளில் சுத்தமுள்ளவனும் இருதயத்தில் மாசில்லாதவனுமாயிருந்து, தன் ஆத்துமாவை மாயைக்கு ஒப்புக்கொடாமலும், கபடாய் ஆணையிடாமலும் இருக்கிறவன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ைகளில் சுத்தமுள்ளவனும் இருதயத்தில் மாசில்லாதவனுமாயிருந்து, தன் ஆத்துமாவை மாயைக்கு ஒப்புக்கொடாமலும், கபடாய் ஆணையிடாமலும் இருக்கிறவன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கர்த்தரால் ஆசீர்வாதத்தையும், என் இரட்சிப்பின் தேவனால் நீதியையும் பெறுவ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ுவே அவரைத் தேடி விசாரித்து, அவருடைய சமுகத்தை நாடுகிற யாக்கோபு என்னும் சந்ததி. (சேலா.)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ாசல்களே உங்கள் தலைகளை உயர்த்துங்கள்; அநாதி கதவுகளே, உயருங்கள்; மகிமையின் ராஜா உட்பிரவேசிப்ப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King of glory shall come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o is this King of glory? The LORD strong and mighty, the LORD mighty in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Lift up your heads, O all of you gates; even lift them up, all of you everlasting doors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of glory shall come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is this King of glory? The LORD of hosts, he is the King of glory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earth is the LORD's, and the fullness thereof; the world, and they that dwell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he has founded it upon the seas, and established it upon the flo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o shall ascend into the hill of the LORD? or who shall stand in his holy pla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that has clean hands, and a pure heart; who has not lifted up his soul unto vanity, nor swo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ceitfu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shall receive the blessing from the LORD, and righteousness from the God of his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is is the generation of them that seek him, that seek your face, O Jacob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Lift up your heads, O all of you gates; and be all of you lift up, all of you everlasting doo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2026-07-18T18:09:02Z</dcterms:created>
  <dcterms:modified xsi:type="dcterms:W3CDTF">2026-07-18T18:09:02Z</dcterms:modified>
  <dc:title>சங்கீதம்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