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ுகின்றார் தள்ளாடி தவழ்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ைப்போட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ுருசை சும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நேசர் கொல்கொ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யின் மேல் நடந்தே ஏற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னத்தில் அவன் ஓங்கி அற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ப் பிள்ளை போல் ஏங்கி ந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ப் பிலாத்தும் கையைக் கழு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ை அனுப்புகிற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ிஞ்சும் பெலத்தால் ஈட்டி எடு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ைப் பிளந்தான் ஆ கொடு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நீரும் ஓடி வர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ரை நோக்கியே ப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 பாடுகள் உந்தன் வாழ்வுக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ப் படுத்தி ஏற்றுக் கொ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ன்றாயோ இயேசு நா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த்து வா குருசெடுத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வல் கூவிடும் மூன்று வே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க் குருவை மறுதலி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ஒளியும் பேதுருவ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அன்பாய் நோக்குகி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னே நடந்த அன்பின் சீஷன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ன்பற்றி வா சிலுவை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ியை போல கசந்த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ங்களை அவரிடம் சொ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ட்டைகளின் கீழ் சேர்த்தணை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ந்தத் தாயின் அன்பத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ுசலமே ! எருச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ழுதார் கண் கல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2026-11-01T05:55:51Z</dcterms:created>
  <dcterms:modified xsi:type="dcterms:W3CDTF">2026-11-01T05:55:51Z</dcterms:modified>
  <dc:title>துதிப் பாடல்கள் : 960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