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ாக்கிரமசாலியையும், யுத்தவீரனையும், நியாயாதிபதியையும், தீர்க்கதரிசியையும், சாஸ்திரியையும் மூப்பன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லிபரை அவர்களுக்கு அதிபதிகளாகத் தருவேன் என்கிறார்; பிள்ளைகள் அவர்களை ஆள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நன்மையுண்டாகும் என்று நீதிமான்களுக்குச் சொல்லுங்கள்; அவர்கள் தங்கள் கிரியைகளின் பலனை அநுபவ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க்கு ஐயோ! அவனுக்குக் கேடு உண்டாகும்; அவன் கைகளின் பலன் அவனுக்குக் கிட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க்கு ஐயோ! அவனுக்குக் கேடு உண்டாகும்; அவன் கைகளின் பலன் அவனுக்குக் கிடை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ழக்காட எழுந்திருந்து, ஜனங்களை நியாயந்தீர்க்க நிற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ஆண்டவர் அவர்களுடைய ஆபரணங்களாகிய சிலம்புகளையும், சுட்டிகளையும், பிறைச்சிந்தாக்கு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ஆண்டவர் அவர்களுடைய ஆபரணங்களாகிய சிலம்புகளையும், சுட்டிகளையும், பிறைச்சிந்தாக்கு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ங்களையும், அஸ்தகடகங்களையும், தலைமுக்காடு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ரபூஷணங்களையும், பாதசரங்களையும், மார்க்கச்சைகளையும், சுகந்தபரணிகள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யித்துகளையும், மோதிரங்களையும், மூக்குத்திகள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நோத வஸ்திரங்களையும், சால்வைகளையும், போர்வைகளையும், குப்பிகள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ண்ணாடிகளையும் சல்லாக்களையும், குல்லாக்களையும், துப்பட்டாக்களையும் உரிந்துபோட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ுருஷர் கட்கத்தினாலும், உன் பெலசாலிகள் யுத்தத்திலும் விழ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ுடைய வாசல்கள் துக்கித்துப் புலம்பும்; அவள் வெறுமையாக்கப்பட்டுத் தரையிலே உட்காருவாள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া বলছি তা অনুধাবন কর| যিহূদা এবং জেরুশালেম যে সমস্ত জিনিসের ওপর নির্ভরশীল, গুরু,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সে সব জিনিসগুলির অবলুপ্তি ঘটাবেন| ঈশ্বর সমস্ত জল ও খাবার সরিয়ে ন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সকল বীর ও মহান যোদ্ধা, সকল বিচারক, ভাব্বাদ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দুকরগণ, প্রবীণগণ, সামরিক নেতাসমূহ, সরকারি প্রধানগণ, দক্ষ উপদেষ্টাগণ, দক্ষ কারিগর এবং যারা তাবি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তে জানে তাদের সবাইকে সর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বলেন, “আমি বালকগণকে তোমাদের নেত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 লোক একে অপরের বিরুদ্ধাচরণ করবে| ছোটরা বড়দের শ্রদ্ধা করবে না| গুরুত্বপূর্ণ ব্যক্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ধারণ লোকদের কাছ থেকে সম্মান 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ময় কেউ এক জন তারই পরিবারভুক্ত ভাইযের হাত ধরে বলবে, “তোমার কোটবস্ত্র আছে, তাই তুম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 হবে| এই সব বিনাশ তোমার আযত্ত্ব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সে চিত্কার করে বলবে, “আমি তোমাদের নেতা হব না| কারণ আমার বাড়িতে যথেষ্ট অন্ন-বস্ত্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কে দিয়ে লোকদের নেতৃত্ব দেওয়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সবই ঘটবে কারণ জেরুশালেম হোঁচট খেয়েছে এবং যিহূদার পতন হয়েছে| তাদের কাজকর্ম ও কথাবার্তা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িরুদ্ধে যদিও তিনি সবই দে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দের মুখই বলে দিচ্ছে যে তারা পাপ কাজের দোষে দুষ্ট| এবং তারা তাদের পাপের জন্য গর্বি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োমের লোকদের মতোই| কে তাদের পাপ দেখছে সেই ব্যাপারে তাদের কোন ভ্রূক্ষেপ নেই| এটা তাদের পক্ষে খু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তিকারক হবে| তারা নিজেদের ভযানক বিপদ নিজেরাই ডেকে আন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ভালো লোকদের বলে দাও যে তাদের জন্য ভালো কিছু ঘটবে| ভালো কাজের পুরস্কার তার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শযতান লোকদের জন্য কঠিন সময় আসছে| তাদের ভীষণ কষ্ট ও অসুবিধার সম্মুখীন হতে হবে|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র্মের শাস্তি তাদের পেতে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লকরা আমার লোকদের হারিযে দেবে| মেয়েরা তাদের শাসন করবে| তাদের ওপর কর্তৃত্ব করবে| আমার লোক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থ প্রদর্শকরাই তোমাদের ভুল পথে চালিত করছে| তারা তোমাদের সঠিক পথ থেকে বিচ্যুত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লোকদের বিচার করবার জন্য উত্থা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নেতা এবং প্রাচীনদের কৃতকর্মের বিরুদ্ধে তিনি তাঁর মতামত দেবেন|প্রভু বলেন, “হে আমার লোকরা,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ক্ষেত (যিহূদা) পুড়িয়ে ছারখার করে দিয়েছ| তোমরা গরীব মানুষদের কাছ থেকে জিনিসপত্র ক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| এবং সেই সব জিনিসপত্র এখনও তোমাদের বাড়িতে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লোকদের আঘাত করার অধিকার কে তোমাদের দিয়েছে? গরীব, হতদরিদ্র মানুষদের নোংরা-আবর্জন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লে দেওয়ার অধিকার কে তোমাদের দিয়েছে?” আমার গুরু, প্রভু সর্বশক্তিমান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আরও বললেন, “সিয়োনের মেয়েরা খুবই অহঙ্কারী হয়ে উঠেছে| তারা মাথা হেলিযে দুলিযে য়ত্রত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ভাবে ঘুরে বেড়ায যেন তারা অন্য লোকদের চেয়ে যথেষ্ট ভাল| এই সব মেয়েরা হাসি-মস্করা, ছেনালিগি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ঘুরে বেড়ায| এবং তারা পায়ে নূপুরের রুনুঝুনু শব্দ করে, নেচে নেচে দিকবিদিক ঘুরে বেড়া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র গুরু সিয়োনের এই ধরণের মেয়েদের মাথায় দগদগে ক্ষতের সৃষ্টি করবেন| ফলে তাদের মাথায় ট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সময় তিনি তাদের গর্বের সমস্ত সম্পদ নিয়ে নেবেন| তাদের পায়ের নূপুর, তাদের সূর্য় ও চ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রের গলার হ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ঝুমকো পাশা, চুড়ি, ঘোমটা, ললাটভূষণ, পায়ের ম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ঘাঘরা, শাল, মসীনা বস্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িশেষ আংটি, ন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চিত্রবস্ত্র, গেঁজ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যনা, মসীনা বস্ত্র, উষ্ণীষ, লম্বা শালের মতো আবরক বস্ত্ররূপ বেশভূষা খুলে ন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বং সুগন্ধির পরিবর্তে তাদের কাছে থাকবে দুর্গন্ধ তেল, কোমরবন্ধনীর বদলে থাকবে একটি ছেঁড়া পোশা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বিন্যস্ত কেশ পরিচর্য়্য়ার বদলে থাকবে মাথাজোড়া টাক, কেতাদুরস্ত কোমরবন্ধনীর পরিবর্তে থাকবে চ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োরমবন্ধনী কারণ সুন্দরী হওয়ার পরিবর্তে তারা হবে কুত্‌সিত দর্শ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ই সময় তোমাদের পুরুষদের তরবারি দিয়ে হত্যা করা হবে| তোমাদের বীর যোদ্ধারা যুদ্ধ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বং তার নগর দ্বারগুলি কষ্ট পাবে এবং বিলাপ করবে এবং সে বিপর্য়স্ত হয়ে মাটিতে বস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2026-10-21T05:46:14Z</dcterms:created>
  <dcterms:modified xsi:type="dcterms:W3CDTF">2026-10-21T05:46:14Z</dcterms:modified>
  <dc:title>যিশাইয়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