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ஒன்று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அன்பு மாறிப்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ம் கொண்ட மானிட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ந்தன் பாதம் த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ேசிக்க யாரும் இல்லை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த்திற்காக ஏங்க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நேசம் கண்ட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டைந்து நான் நொறுங்க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 வாழ்க்கை போது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ன் கோர பிடித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ாய் வாழ்ந்த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் இயேசு தேடி வ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ாதி தேவன் பா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ை முற்றிலும் ஒப்புவ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நீங்கி தூய வாழ்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ிட நல்வழி காட்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ன்பினாலே நிறைந்து உம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வந்து நிற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ு போகும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பாதத்தில் சே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யிரோடு எழுந்த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 எனக்காய் 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னால் மீட்டெ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ஷனாய் என்னை மாற்றீ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2026-10-21T05:06:21Z</dcterms:created>
  <dcterms:modified xsi:type="dcterms:W3CDTF">2026-10-21T05:06:21Z</dcterms:modified>
  <dc:title>துதிப் பாடல்கள் : 636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