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பட்டணங்களிலுள்ள ஆஸ்தியையும் சகல மிருகஜீவன்களையும் நமக்கென்று கொள்ளையி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தோனியர் எர்மோனைச் சீரியோன் என்கிறார்கள்; எமோரியரோ அதைச் சேனீர்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ுக்குக் கீலேயாத்தைக் கொடு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க்குப் பயப்படீர்களாக; உங்கள் தேவனாகிய கர்த்தர் தாமே உங்களுக்காக யுத்தம்பண்ணுவார் என்று சொன்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நான் கர்த்தரை நோக்கி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நான் கர்த்தரை நோக்கி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பெத்பெயோருக்கு எதிரான பள்ளத்தாக்கில் தங்கியிருந்த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ము తిరిగి బాషాను మార్గమున వెళ్లినప్పుడు బాషాను రాజైనఓగును అతని ప్రజలందరును ఎద్రెయీలో మ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చేయుటకు బయలుదేరి యెదురుగా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ాతో ఇట్లనెను అతనికి భయ పడకుము, అతనిని అతని సమస్త జనమును అతని దేశమును నీ 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ియున్నాను. హెష్బోనులో నివసించిన అమోరీయుల రాజైన సీహోనుకు చేసినట్లు ఇతనికిని చేయ 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ట్లు మన దేవుడైన యెహోవా బాషాను రాజైన ఓగును అతని సమస్త జనమును మనచేతికి అప్పగించెను;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షమేమియు లేకుండ అతనిని హతము 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కాలమున అతని పురములన్నిటిని పట్టుకొంటిమి. వారి పురములలో మనము పట్టుకొనని పురమొకట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షానులో ఓగురాజ్యమగు అర్గోబు ప్రదేశమందంతటనున్న అరువది పురములను పట్ట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పురములన్నియు గొప్ప ప్రాకార ములు గవునులు గడియలునుగల దుర్గములు. అవియు గాక ప్రాకారములే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ములనేకములను పట్టు 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ము హెష్బోను రాజైన సీహోనుకు చేసినట్లు వాటిని నిర్మూలము చేసితివిు; ప్రతి పురములోని స్త్ర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షులను పిల్లలను నిర్మూలము చేసితివి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పశువులనన్నిటిని ఆ పురముల సొమ్మును దోపిడిగా తీసి 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కాలమున అర్నోను ఏరు మొదలుకొని హెర్మోను కొండవరకు యొర్దాను అవతలనున్న దేశమును అమోరీయుల యిద్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లయొద్దనుండి పట్ట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ీదోనీయులు హెర్మోనును షిర్యోనని అందురు. అమో రీయులు దానిని శెనీరని అ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ైదానమందలి పురములన్నిటిని బాషానునందలి ఓగు రాజ్యపురములైన సల్కా ఎద్రెయీ అనువాటివరకు గిలాద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షా నును పట్టు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రెఫాయీయులలో బాషాను రాజైన ఓగు మాత్రము మిగిలెను. అతని మంచము ఇనుప మంచము. అది అమ్మోన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బ్బాలోనున్నది గదా? దాని పొడుగు మనుష్యుని మూరతో తొమి్మది మూరలు దాని వెడల్పు నాలుగ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ర్నోను లోయలో నున్న అరోయేరు మొదలుకొని గిలాదు మన్నెములో సగమును, మనము అప్పుడు స్వాధీనపరచుకొనిన 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, దాని పురములను రూబేనీయులకును గాదీయుల కును ఇ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ఓగు రాజు దేశమైన బాషాను యావ త్తును గిలాదులో మిగిలిన దానిని, అనగా రెఫాయీయుల దేశమనబడిన బాష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ిని అర్గోబు ప్రదేశమంత టిని మనష్షే అర్ధ గోత్రమున క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నష్షే కుమారు డైన యాయీరు గెషూరీయులయొక్కయు మాయా కాతీయు యొక్కయు సరిహద్దులవరకు అర్గోబు ప్ర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తటిని పట్టుకొని, తన పేరునుబట్టి వాటికి యాయీరు బాషాను గ్రామములని పేరు పెట్టెను. నేటివరకు ఆ పేర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క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మాకీరీయులకు గిలాదు న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గిలాదు మొదలుకొని అర్నోను లోయ మధ్యవరకును, యబ్బోకు నదివరకును అమ్మోనీయుల పడమటి సరిహద్దు 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కిన్నెరెతు మొదలుకొని తూర్పుదిక్కున పిస్గా కొండ చరియల దిగువగా, ఉప్పు సముద్రము అనబడివ అరాబ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వరకును వ్యాపించియున్న అరాబా ప్రదేశమును, యొర్దాను లోయ మధ్యభూమిని రూబేనీ యులకును గాదీయ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ఆ కాలమందు నేను మిమ్మును చూచిమీరు స్వాధీన పరచుకొనునట్లు మీ దేవుడైన యెహోవా ఈ దేశమును మీ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లో పరాక్రమవంతులందరు యుద్ధసన్న ధ్దులై మీ సహోదరులగు ఇశ్రాయేలీయుల ముందర నది దాట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యితే యెహోవా మీకు విశ్రాంతి నిచ్చినట్లు మీ సహోదరులకును, విశ్రాంతినిచ్చువర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నగా మీ దేవుడైన యెహోవా యొర్దాను అద్దరిని వారి కిచ్చుచున్న దేశమును వారును స్వాధీనపరచుకొనువర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భార్యలును మీ పిల్లలును మీ మందలును నేను మీ కిచ్చిన పురములలో నివసింప వలెను. తరువాత మీలో ప్రతి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మీకిచ్చిన తన తన స్వాస్థ్యమునకు తిరిగి రావలెనని మీకు ఆజ్ఞాపించితిని. మీ మందలు విస్తారములన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ఆ కాలమున నేను యెహోషువతో ఇట్లంటినిమీ దేవుడైన యెహోవా ఈ యిద్దరు రాజులకు చేసినదంతయు నీవు కన్నులా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వి గదా. నీవు వెళ్లుచున్న రాజ్యముల నన్నిటికిని యెహోవా ఆలాగుననే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మీ దేవుడైన యెహోవా మీ పక్షముగా యుద్ధముచేయువాడు గనుక వారికి భయపడవద్దని ఆజ్ఞా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మరియు ఆ కాలమున నేనుయెహోవా ప్రభువా, నీ మహిమను నీ బాహుబలమును నీ దాసునికి కనుపరచ మొదలు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ఆకాశమందే గాని భూమి యందే గాని నీవు చేయు క్రియలను చేయగల దేవు డెవడు? నీవు చూపు పరాక్రమమును చూప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 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​నేను అద్దరికి వెళ్లి యొర్దాను అవతలనున్న యీ మంచి దేశమును మంచి మన్నెమును ఆ లెబానోనును చ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చేయుమని నేను యెహోవాను బ్రతి మాల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 మిమ్మును బట్టి నామీద కోప పడి నా మనవి వినకపోయెను. మరియు యెహోవా నాతో ఇట్లనెనుచాలును; ఇక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ని గూర్చి నాతో మాటలాడ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ఈ యొర్దానును దాట కూడదు గాని నీవు పిస్గాకొండయెక్కి కన్నులెత్తి పడమటి వైపును ఉత్తరవై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వైపును తూర్పువైపును తేరి చ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యెహోషువకు ఆజ్ఞయిచ్చి అతని ధైర్యపరచి దృఢపరచుము. అతడు ఈ ప్రజలను వెంటబెట్టుకొని నదిదాట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బోవు దేశమును వారిని స్వాధీన పరచుకొన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అప్పుడు మనము బేత్పయోరు యెదుటనున్న లోయలో దిగియ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2026-10-21T04:43:03Z</dcterms:created>
  <dcterms:modified xsi:type="dcterms:W3CDTF">2026-10-21T04:43:03Z</dcterms:modified>
  <dc:title>ద్వితీయోపదేశకాండము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