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the Philistines fought against Israel; and the men of Israel fled from before the Philistines, and fell down slain in mount Gilboa.]]></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the Philistines fought against Israel; and the men of Israel fled from before the Philistines, and fell down slain in mount Gilboa.]]></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e Philistines followed hard after Saul, and after his sons; and the Philistines slew Jonathan, and Abinadab, and Malchishua, the sons of Saul.]]></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e Philistines followed hard after Saul, and after his sons; and the Philistines slew Jonathan, and Abinadab, and Malchishua, the sons of Saul.]]></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 battle went sore against Saul, and the archers hit him, and he was wounded of the archers.]]></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 battle went sore against Saul, and the archers hit him, and he was wounded of the archers.]]></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n said Saul to his armour bearer, Draw your sword, and thrust me through therewith; lest these uncircumcised come and abuse me. But his armour bearer would not; for he was sore afraid. So Saul took a sword, and fell upon it.]]></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n said Saul to his armour bearer, Draw your sword, and thrust me through therewith; lest these uncircumcised come and abuse me. But his armour bearer would not; for he was sore afraid. So Saul took a sword, and fell upon it.]]></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n said Saul to his armour bearer, Draw your sword, and thrust me through therewith; lest these uncircumcised come and abuse me. But his armour bearer would not; for he was sore afraid. So Saul took a sword, and fell upon it.]]></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when his armour bearer saw that Saul was dead, he fell likewise on the sword, and died.]]></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So Saul died, and his three sons, and all his house died together.]]></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when all the men of Israel that were in the valley saw that they fled, and that Saul and his sons were dead, then they forsook their cities, and fled: and the Philistines came and dwelt in them.]]></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when all the men of Israel that were in the valley saw that they fled, and that Saul and his sons were dead, then they forsook their cities, and fled: and the Philistines came and dwelt in them.]]></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when all the men of Israel that were in the valley saw that they fled, and that Saul and his sons were dead, then they forsook their cities, and fled: and the Philistines came and dwelt in them.]]></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it came to pass on the next day, when the Philistines came to strip the slain, that they found Saul and his sons fallen in mount Gilboa.]]></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it came to pass on the next day, when the Philistines came to strip the slain, that they found Saul and his sons fallen in mount Gilboa.]]></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when they had stripped him, they took his head, and his armour, and sent into the land of the Philistines round about, to carry tidings unto their idols, and to the peopl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when they had stripped him, they took his head, and his armour, and sent into the land of the Philistines round about, to carry tidings unto their idols, and to the peopl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when they had stripped him, they took his head, and his armour, and sent into the land of the Philistines round about, to carry tidings unto their idols, and to the people.]]></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y put his armour in the house of their gods, and fastened his head in the temple of Dagon.]]></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y put his armour in the house of their gods, and fastened his head in the temple of Dagon.]]></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when all Jabeshgilead heard all that the Philistines had done to Saul,]]></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when all Jabeshgilead heard all that the Philistines had done to Saul,]]></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y arose, all the valiant men, and took away the body of Saul, and the bodies of his sons, and brought them to Jabesh, and buried their bones under the oak in Jabesh, and fasted seven day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y arose, all the valiant men, and took away the body of Saul, and the bodies of his sons, and brought them to Jabesh, and buried their bones under the oak in Jabesh, and fasted seven day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y arose, all the valiant men, and took away the body of Saul, and the bodies of his sons, and brought them to Jabesh, and buried their bones under the oak in Jabesh, and fasted seven day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So Saul died for his transgression which he committed against the LORD, even against the word of the LORD, which he kept not, and also for asking counsel of one that had a familiar spirit, to enquire of it;]]></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So Saul died for his transgression which he committed against the LORD, even against the word of the LORD, which he kept not, and also for asking counsel of one that had a familiar spirit, to enquire of it;]]></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So Saul died for his transgression which he committed against the LORD, even against the word of the LORD, which he kept not, and also for asking counsel of one that had a familiar spirit, to enquire of it;]]></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enquired not of the LORD: therefore he slew him, and turned the kingdom unto David the son of Jesse.]]></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7551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1 நாளாகமம் : 10]]></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பெலிஸ்தர் இஸ்ரவேலரோடே யுத்தபண்ணினார்கள்; இஸ்ரவேல் பெலிஸ்தருக்கு முன்பாக முறிந்தோடி, கில்போ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0]]></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லையிலே வெட்டுண்டு விழு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0]]></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பெலிஸ்தர் சவுலையும் அவன் குமாரரையும் நெருங்கித் தொடர்ந்து, சவுலின் குமாரராகிய யோனத்தானை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0]]></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னதாபையும் மல்கிசூவாவையும் வெட்டிப்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0]]></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சவுலுக்கு விரோதமாய் யுத்தம் பலத்தது; வில்வீரர் அவனைக்கண்டு நெருங்கினார்கள்; அப்பொழுது ச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0]]></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ல்வீரருக்கு மிகவும் பயப்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0]]></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தன் ஆயுததாரியை நோக்கி: அந்த விருத்தசேதனம் இல்லாதவர்கள் வந்து என்னை அவமானப்படுத்தாதபடிக்கு, நீ உ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0]]></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யத்தை உருவி, என்னைக் குத்திப்போடு என்றான்; அவனுடைய ஆயுததாரி மிகவும் பயப்பட்டதி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0]]></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படிச்செய்யமாட்டேன் என்றான். அப்பொழுது சவுல் பட்டயத்தை நட்டு அதின்மேல் விழு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சவுல் செத்துப்போனதை அவன் ஆயுததாரி கண்டபோது, அவனும் பட்டயத்தின்மேல் விழுந்து செத்து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0]]></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ப்படியே சவுலும், அவன் மூன்றுகுமாரரும், அவன் வீட்டு மனுஷர் அனைவரும்கூடச் செத்துப்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0]]></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ஜனங்கள் முறிந்தோடினதையும், சவுலும் அவன் குமாரரும் செத்துப்போனதையும், பள்ளத்தாக்கிலுள்ள இஸ்ரவேல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0]]></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ல்லரும் கண்டபோது தங்கள் பட்டணங்களை விட்டு ஓடிப்போனார்கள்; அப்பொழுது பெலிஸ்தர் வந்து, அவை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0]]></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யி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0]]></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வெட்டுண்டவர்களின் வஸ்திரங்களை உரிந்துகொள்ளப் பெலிஸ்தர் மறுநாளில் வந்தபோது, அவர்கள் சவுலையும்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0]]></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ரையும் கில்போவா மலையிலே விழுந்துகிடக்கக் 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0]]></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வன் வஸ்திரங்களை உரிந்து, அவன் தலையையும் அவன் ஆயுதங்களையும் எடுத்துக்கொண்டு, த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0]]></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க்கிரகங்களுக்கும் ஜனங்களுக்கும் அதைப் பிரசித்தப்படுத்தும்படி பெலிஸ்தருடைய தேசத்திலே சுற்றி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0]]></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தி அனுப்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0]]></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வன் ஆயுதங்களைத் தங்கள் தேவர்களின் கோவிலிலே வைத்து, அவன் தலையைத் தாகோன் கோ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0]]></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க்கிவை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0]]></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பெலிஸ்தர் சவுலுக்குச் செய்த எல்லாவற்றையுங் கீலேயாத் தேசத்து யாபேஸ் பட்டணத்தார் யாவ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0]]></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0]]></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பராக்கிரமசாலிகள் எல்லாரும் எழுந்துபோய், சவுலின் உடலையும் அவன் குமாரரின் உடல்களையும் எ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0]]></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பேசுக்குக் கொண்டுவந்து, அவர்கள் எலும்புகளை யாபேசிலிருக்கிற ஒரு கர்வாலிமரத்தின்கீழ் அடக்கம்பண்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0]]></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ஏழுநாள் உபவாசம்பண்ணி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0]]></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ப்படியே சவுல் கர்த்தருடைய வார்த்தையைக் கைக்கொள்ளாமல், கர்த்தருக்குச் செய்த 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0]]></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கத்தினிமித்தமும், அவன் கர்த்தரைத் தேடாமல் அஞ்சனம் பார்க்கிறவர்களைக் கேட்கும்படிக்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0]]></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டினதினிமித்தமும் செத்து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0]]></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தற்காக அவர் அவனைக் கொன்று, ராஜ்யபாரத்தை ஈசாயின் குமாரனாகிய தாவீது வசமாகக் திருப்பி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0]]></a:t>
            </a:r>
          </a:p>
        </p:txBody>
      </p:sp>
    </p:spTree>
  </p:cSld>
  <p:clrMapOvr>
    <a:masterClrMapping/>
  </p:clrMapOvr>
</p:sld>
</file>

<file path=ppt/theme/theme1.xml><?xml version="1.0" encoding="utf-8"?>
<a:theme xmlns:a="http://schemas.openxmlformats.org/drawingml/2006/main" name="Theme77">
  <a:themeElements>
    <a:clrScheme name="Theme7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2026-10-21T05:07:20Z</dcterms:created>
  <dcterms:modified xsi:type="dcterms:W3CDTF">2026-10-21T05:07:20Z</dcterms:modified>
  <dc:title>1 நாளாகமம் : 10</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