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85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ல்கதா மலை மீதிலே
சிலுவை சுமந்தேகினார்
உன்னத பிதாவின் சித்தமாய்
உத்தமர் இரத்தம் சிந்தின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ந்தோ எருசலேமே
ஆண்டவர் பவனி வந்தார்
அந்த நாளை நீ மறந்தாய்
அன்பரோ கண்ணீர் சிந்தின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ேனியில் கசையடிகள்
எத்தனை வசை மொழிகள்
அத்தனையும் அவர் உனக்காய்
அன்புடன் சுமந்து சகித்த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த்தம தேவ மைந்தனே
சுத்தமாய் இரத்தம் சிந்தியே
நித்திய வாழ்வு தனையே
நீசனாம் எனக்களித்தா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 வஞ்சக உலகினிலே
வணங்கா கழுத்துடனே
வழிபோகும் மானிடனே
வந்திடாயோ இயேசுவண்ட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2026-10-31T21:31:39Z</dcterms:created>
  <dcterms:modified xsi:type="dcterms:W3CDTF">2026-10-31T21:31:39Z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