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ியின் குமாரர் பேலியாளின் மக்களாயிருந்தார்கள்; அவர்கள் கர்த்தரை அறிய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என்னும் பிள்ளையாண்டான் சணல் நூல் ஏபோத்தைத் தரித்தவனாய்க் கர்த்தருக்கு முன்பாகப் பணிவிடை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நோக்கி: நீங்கள் இப்படிப்பட்ட காரியங்களைச் செய்கிறது என்ன? இந்த ஜனங்கள் எல்லாரும் உங்கள் பொல்லாத நடக்கைகளைச் சொல்லக்கேட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நோக்கி: நீங்கள் இப்படிப்பட்ட காரியங்களைச் செய்கிறது என்ன? இந்த ஜனங்கள் எல்லாரும் உங்கள் பொல்லாத நடக்கைகளைச் சொல்லக்கேட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ரே, வேண்டாம்; நான் கேள்விப்படுகிற இந்தச் செய்தி நல்லதல்ல; கர்த்தருடைய ஜனங்கள் மீறி நடக்கிறதற்குக் காரணமாயிருக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ரே, வேண்டாம்; நான் கேள்விப்படுகிற இந்தச் செய்தி நல்லதல்ல; கர்த்தருடைய ஜனங்கள் மீறி நடக்கிறதற்குக் காரணமாயிருக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என்னும் பிள்ளையாண்டானோ, பெரியவனாக வளர்ந்து, கர்த்தருக்கும் மனுஷருக்கும் பிரியமாக நடந்துகொ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போலப் பரிசுத்தமுள்ளவர் இல்லை; உம்மையல்லாமல் வேறொருவரும் இல்லை; எங்கள் தேவனைப்போல ஒரு கன்மலையும் இ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்களின் வில் முறிந்தது; தள்ளாடினவர்களோ பலத்தினால் இடைகட்டப்ப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ொல்லுகிறவரும் உயிர்ப்பிக்கிறவருமாயிருக்கிறார்; அவரே பாதாளத்தில் இறங்கவும் அதிலிருந்து ஏறவும் பண்ணுகிறவ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தரித்திரம் அடையச்செய்கிறவரும், ஐசுவரியம் அடையப்பண்ணுகிறவருமாயிருக்கிறார்; அவர் தாழ்த்துகிறவரும், உயர்த்துகிறவருமானவ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 എൽക്കാനാ രാമയിൽ തന്റെ വീട്ടിലേക്കു പോയി. ബാലൻ പുരോഹിതനായ ഏലിയുടെ മുമ്പിൽ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ചെയ്ത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ഏലിയുടെ പുത്രന്മാർ നീചന്മാരും യഹോവയെ ഓർക്കാത്തവര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ഈ പുരോഹിതന്മാർ ജനത്തോടു ആചരിച്ച വിധം എങ്ങനെയെന്നാൽ: വല്ലവരും ഒരു യാഗം കഴിക്കുമ്പോൾ മാം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വിക്കുന്ന സമയത്തു പുരോഹിതന്റെ ബാല്യക്കാരൻ കയ്യിൽ മുപ്പല്ലിയുമായി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ലത്തിലോ ഉരുളിയിലോ കുട്ടകത്തിലോ ചട്ടിയിലോ കുത്തും; മുപ്പല്ലിയിൽ പിടിച്ചതൊക്കെയും പുരോഹി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കൊള്ളും. ശീലോവിൽ വരുന്ന എല്ലായിസ്രായേല്യരോടും അവർ അങ്ങനെ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േദസ്സു ദഹിപ്പിക്കുംമുമ്പെ പുരോഹിതന്റെ ബാല്യക്കാരൻ വന്നു യാഗം കഴിക്കുന്നവനോടു: പുരോഹിത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റുപ്പാൻ മാംസം തരിക; പച്ചമാംസമല്ലാതെ വേവിച്ചതു അവൻ വാങ്ങുകയില്ല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േദസ്സു ദഹിപ്പിച്ചുകഴിയട്ടെ; അതിന്റെ ശേഷം നീ ആഗ്രഹിക്കുന്നേടത്തോളം എടുത്തുകൊൾക എന്നു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ാൽ അവൻ അവനോടു: അല്ല, ഇപ്പോൾ തന്നേ തരേണം; അല്ലെങ്കിൽ ഞാൻ ബലാൽക്കാരേണ എടുക്കും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ങ്ങനെ ആ യൌവനക്കാർ യഹോവയുടെ വഴിപാടു നിന്ദിച്ചതുകൊണ്ടു അവരുടെ പാപം യഹോവയുടെ സന്നിധിയിൽ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യ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ശമൂവേൽ എന്ന ബാലനോ പഞ്ഞിനൂൽകൊണ്ടുള്ള അങ്കി ധരിച്ചു യഹോവയുടെ സന്നിധിയിൽ ശുശ്രൂഷ ചെയ്ത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ന്റെ അമ്മ ആണ്ടുതോറും ഒരു ചെറിയ അങ്കി ഉണ്ടാക്കി തന്റെ ഭർത്താവിനോടുകൂടെ വർഷാന്തരയാഗം കഴ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മ്പോൾ അവന്നു കൊണ്ടുവന്ന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ഏലി എൽക്കാനയെയും അവന്റെ ഭാര്യയെയും അനുഗ്രഹിച്ചു; ഈ സ്ത്രീ യഹോവെക്കു കഴ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വേദ്യത്തിന്നു പകരം യഹോവ അവളിൽ നിന്നു നിനക്കു സന്തതിയെ നല്കുമാറാകട്ടെ എന്നു പറഞ്ഞു. പിന്ന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വീട്ട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ോവ ഹന്നയെ കടാക്ഷിച്ചു; അവൾ ഗർഭംധരിച്ചു മൂന്നു പുത്രന്മാരെയും രണ്ടു പുത്രിമാരെയും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ൂവേൽബാലനോ യഹോവയുടെ സന്നിധിയിൽ വളർന്ന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ഏലി വൃദ്ധനായാറെ അവന്റെ പുത്രന്മാർ എല്ലായിസ്രായേലിനോടും ചെയ്യുന്നതൊക്കെയും സമാഗമനക്കുടാ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്കൽ സേവ ചെയ്യുന്ന സ്ത്രീകളോടുകൂടെ ശയിക്കുന്നതും അവ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ൻ അവരോടു: നിങ്ങൾ ഈവക ചെയ്യുന്നതു എന്തു? നിങ്ങളുടെ ദുഷ്‌പ്രവൃത്തികളെക്കുറിച്ചു ഈ ജനമ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ഞാൻ കേ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ങ്ങനെ അരുതു, എന്റെ മക്കളേ, യഹോവയുടെ ജനം നിങ്ങളെക്കുറിച്ചു പരത്തുന്നതായി ഞാൻ കേൾക്കുന്ന കേൾവ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ന്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നുഷ്യൻ മനുഷ്യനോടു പാപം ചെയ്താൽ അവന്നു വേണ്ടി ദൈവത്തോടു അപേക്ഷിക്കാം; മനുഷ്യൻ യഹോവയോടു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ാലോ അവന്നു വേണ്ടി ആർ അപേക്ഷിക്കും എന്നു പറഞ്ഞു. എങ്കിലും അവരെ കൊല്ലുവാൻ യഹോവ നിശ്ചയിച്ച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പ്പന്റെ വാക്കു കൂട്ടാക്ക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മൂവേൽബാലനോ വളരുന്തോറും യഹോവെക്കും മനുഷ്യർക്കും പ്രീതിയുള്ളവനായി വള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നന്തരം ഒരു ദൈവപുരുഷൻ ഏലിയുടെ അടുക്കൽ വന്നു അവനോടു പറഞ്ഞതു: യഹോ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ിതൃഭവനം മിസ്രയീമിൽ ഫറവോന്റെ ഗൃഹത്തിന്നു അടിമകളായിരുന്നപ്പോൾ ഞാൻ അവർക്കു വെളി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റെ യാഗപീഠത്തിന്മേൽ കയറുവാനും ധൂപം കാട്ടുവാനും എന്റെ സന്നിധിയിൽ ഏഫോദ് ധരിപ്പാനും ഞാ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സകലഗോത്രത്തിൽനിന്നും എനിക്കു പുരോഹിതനായി തിരഞ്ഞെടുത്തു; യിസ്രായേൽമക്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ദഹനയാഗങ്ങളെയും ഞാൻ നിന്റെ പിതൃഭവനത്തിന്ന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തിരുനിവാസത്തിൽ അർപ്പിപ്പാൻ ഞാൻ കല്പിച്ചിട്ടുള്ള എന്റെ യാഗവും വഴിപാടും നിങ്ങൾ ചവിട്ടുകയ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ായ യിസ്രായേലിന്റെ എല്ലാവഴിപാടുകളിലും പ്രധാനഭാഗംകൊണ്ടു നിങ്ങളെത്തന്നേ കൊഴുപ്പിപ്പാൻ തക്കവണ്ണ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ുത്രന്മാരെ എന്നെക്കാൾ ബഹുമാനിക്കയും ചെയ്യ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ആകയാൽ യിസ്രായേലിന്റെ ദൈവമായ യഹോവ ഇപ്രകാരം അരുളിച്ചെയ്യുന്നു: നിന്റെ ഭവനവും നിന്റെ പിതൃഭവ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സന്നിധിയിൽ നിത്യം പരിചരിക്കുമെന്നു ഞാൻ കല്പിച്ചിരുന്നു നിശ്ചയം; ഇപ്പോഴോ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തു: അങ്ങനെ ഒരിക്കലും ആകയില്ല; എന്നെ മാനിക്കുന്നവരെ ഞാൻ മാനിക്കും;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ിക്കുന്നവർ നിന്ദിതര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ിന്റെ ഭവനത്തിൽ ഒരു വൃദ്ധനും ഉണ്ടാകാതവണ്ണം ഞാൻ നിന്റെ ഭുജവും നിന്റെ പിതൃഭവനത്തിന്റെ ഭുജ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ർത്തുകളയുന്ന നാളുകൾ ഇതാ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ിസ്രായേലിന്നു ലഭിപ്പാനുള്ള എല്ലാനന്മകളുടെയും മദ്ധ്യേ നീ തിരുനിവാസത്തിൽ ഒരു പ്രതിയോഗിയെ കാണ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ഭവനത്തിൽ ഒരുനാളും ഒരു വൃദ്ധൻ ഉണ്ട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ിന്റെ കണ്ണു ക്ഷയിപ്പിപ്പാനും നിന്റെ ഹൃദയം വ്യസനിപ്പിപ്പാനും ഞാൻ നിന്റെ ഭവനത്തിൽ ഒരുത്തനെ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ൽ നിന്നു ഛേദിച്ചുകളയാതെ വെച്ചേക്കും; നിന്റെ ഭവനത്തിലെ സന്താനമൊക്കെയും പുരുഷപ്രാ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ിന്റെ രണ്ടു പുത്രന്മാരായ ഹൊഫ്നിക്കും ഫീനെഹാസിന്നും ഭവിപ്പാനിരിക്കുന്നതു നിനക്കു ഒരു അടയ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ം; അവർ ഇരുവരും ഒരു ദിവസത്തിൽ തന്നേ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എന്നാൽ എന്റെ പ്രസാദവും ഹിതവും അനുഷ്ഠിക്കുന്ന ഒരു വിശ്വസ്തപുരോഹിതനെ ഞാൻ എനിക്കു എഴുന്നേല്പ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ഞാൻ സ്ഥിരമായോരു ഭവനം പണിയും; അവൻ എന്റെ അഭിഷിക്തന്റെ മുമ്പാകെ നിത്യം പരിച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നിന്റെ ഭവനത്തിൽ ശേഷിച്ചിരിക്കുന്നവനെല്ലാം അവന്റെ അടുക്കൽ വന്നു ഒരു വെള്ളിക്കാശിന്ന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ത്തിന്നുമായിട്ടു അവനെ കുമ്പിട്ടു: ഒരു കഷണം അപ്പം തിന്മാൻ ഇടവരേണ്ടതിന്നു എന്നെ ഒരു പുരോഹി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ലെക്കാക്കേണമേ എന്നു അപേ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ഹന്നാ പ്രാർത്ഥിച്ചു പറഞ്ഞതെന്തെന്നാൽ: എന്റെ ഹൃദയം യഹോവയിൽ ആനന്ദിക്കുന്നു; എന്റെ കൊമ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ാൽ ഉയർന്നിരിക്കുന്നു; എന്റെ വായ് ശത്രുക്കളുടെ നേരെ വിശാലമാകുന്നു; നിന്റെ രക്ഷയിൽ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ോ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ോവയെപ്പോലെ പരിശുദ്ധൻ ഇല്ല; നീ അല്ലാതെ ഒരുത്തനുമില്ലല്ലോ; നമ്മുടെ ദൈവത്തെപ്പോലെ ഒരു പാറ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ഡംഭിച്ചു ഡംഭിച്ചു ഇനി സംസാരിക്കരുതു; നിങ്ങളുടെ വായിൽനിന്നു അഹങ്കാരം പുറപ്പെടരുതു. യഹോവ ജ്ഞാന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; അവൻ പ്രവൃത്തികളെ തൂക്കിനോ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ീരന്മാരുടെ വില്ലു ഒടിഞ്ഞുപോകുന്നു; ഇടറിയവരോ ബലം ധ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മ്പന്നർ ആഹാരത്തിന്നായി കൂലിക്കു നില്ക്കുന്നു; വിശന്നവർ വിശ്രമം പ്രാപിക്കുന്നു; മച്ചി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ക്കുന്നു; പുത്രസമ്പന്നയോ ക്ഷയിച്ചു പോ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 കൊല്ലുകയും ജീവിപ്പിക്കയും ചെയ്യുന്നു. പാതാളത്തിൽ ഇറക്കുകയും ഉദ്ധരിക്കയും 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 ദാരിദ്ര്യവും ഐശ്വര്യവും നല്കുന്നു; അവൻ താഴ്ത്തുകയും ഉയർത്ത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ദരിദ്രനെ പൊടിയിൽനിന്നു നിവിർത്തുന്നു; അഗതിയെ കുപ്പയിൽനിന്നു ഉയർത്തുന്നു; പ്രഭുക്കന്മാര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ത്തുവാനും മഹിമാസനം അവകാശമായി നല്കുവാനും തന്നേ. ഭൂധരങ്ങൾ യഹോവെക്കുള്ളവ; ഭൂമണ്ഡലത്തെ അവയുടെ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ന്റെ വിശുദ്ധന്മാരുടെ കാലുകളെ അവൻ കാക്കുന്നു; ദുഷ്ടന്മാർ അന്ധകാരത്തിൽ മിണ്ടാതെയ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ശക്തിയാൽ ഒരുത്തനും ജയ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ോവയോടു എതിർക്കുന്നവൻ തകർന്നുപോകുന്നു; അവൻ ആകാശത്തുനിന്നു അവരുടെമേൽ ഇടി വെട്ടിക്കുന്നു.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സീമാവാസികളെ വിധിക്കുന്നു; തന്റെ രാജാവിന്നു ശക്തി കൊടുക്കുന്നു; തന്റെ അഭിഷിക്തന്റെ കൊമ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ർ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2026-10-21T04:41:41Z</dcterms:created>
  <dcterms:modified xsi:type="dcterms:W3CDTF">2026-10-21T04:41:41Z</dcterms:modified>
  <dc:title>1 ശമൂവേൽ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