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ன் எலியாவின் மேலிருந்துகீழே விழுந்த சால்வையை எடுத்துத் திரும்பிப்போய், யோர்தானின் கரையிலே நின்ற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சா சொன்ன வார்த்தையின்படியே அந்தத் தண்ணீர் இந்நாள் வரைக்கும் இருக்கிறபடி ஆரோக்கியமா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வ்விடத்தை விட்டுக் கர்மேல் பர்வதத்திற்குப்போய், அங்கேயிருந்து சமாரியாவ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ય ારે યહોવા માંટે એલિયાને વંટોળિયા માંરફતે આકાશમાં લઈ લેવાનો સમય આવ્યો, ત્યારે એલિયા અને એલિ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િલ્ગાલથી આવી રહ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લિયાએ એલિશાને કહ્યું કે, “તું અહીં રહે, કારણ કે યહોવાએ મને બેથેલમાં જવાનું કહ્યું છે.”પણ એલિશ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કે, “યહોવાના અને તમાંરા સમ કે, હું તમને છોડીને જવા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થી તેઓ બન્ને બેથેલ ગયા. બેથેલમાં રહેતા પ્રબોધકોનો સંઘ એલિશાને મળવા આવ્યો અને તેમણે તે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ખબર છે કે, યહોવા આજે તારા ધણીને તારાથી દૂર લઇ જવાના છે!”એલિશાએ કહ્યું, “મને ખબર છે, હવે કશું બોલશ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એલિયાએ કહ્યું, “એલિશા, તું અહીં રોકાઈ જા, યહોવા મને યરીખો મોકલે છે.”એલિશાએ ફરીથી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યહોવાના અને તમાંરા સમ કે હું તમને છોડીને જવાનો નથી.” અને તેઓ યરીખો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મ વાતો કરતાં કરતાં આગળ ચાલ્યા જતા હતા, એવામાં એકાએક તેમની બે જણની વચ્ચે અગ્નિરથ દેખાયો, અગ્નિ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 ઘોડા એ રથને જોડેલા હતા. આ અગ્નિરથે એલિયા અને એલિશાને જુદા પાડી દીધા; અને વંટોળિયાએ આવીને એલિય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શમાં ઉઠાવ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લિશાએ તે જોયું, અને તે બોલી ઊઠયો, “ઓ માંરા બાપ! બાપ રે બાપ! તમે તો ઇસ્રાએલનો રથ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ોડેસવાર છો!”પછી એલિયા તેને દેખાતો બંધ થઈ ગયો ત્યારે એલિશાએ પોતાનો ઝભ્ભો ફાડીને તેના બે ટુકડા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એલિયાનો ઝભ્ભો પડી ગયો હતો, તે તેણે ઉપાડી લીધો, અને પછી તે યર્દનને કિનારે જઈને ઊભ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લિયાના ઝભ્ભા વડે તેણે નદીના પાણી પર પ્રહાર કર્યો, તે મોટેથી બોલ્યો, “એલિયાના દેવ યહોવા ક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 અને પાણી બે ભાગમાં વહેચાઇ ગયું, એલિશા નદી પાર કર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રીખોના પ્રબોધકોના સંઘે તેને દૂરથી જોયો અને કહ્યું, “એલિયાની શકિત એલિશા પર ઊતરી છે.” તેઓ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વા આવ્યા અને આદરપૂર્વક તેને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રીખોમાં રહેતા પ્રબોધકોના સંઘે એલિશા પાસે જઈ તેને કહ્યું, “તને ખબર છે કે, યહોવા આજે તારા ધણ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થી દૂર લઇ જવાના છે?”તેણે કહ્યું, “મને ખબર છે, હવે કશું બોલ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ઓએ એલિશાને કહ્યું, “ધણી, તમે અમને માંત્ર આજ્ઞા કરો એટલે શકિતશાળી એવા અમાંરા પચાસ માંણસો જ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ંરા ધણીની શોધ કરશે, કદાચ યહોવાએ તેને લઇને કોઇ પર્વત પર અથવા ખીણમાં ફેંકી દીધો હોય.”પણ એલિશ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ના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લિયાએ કહ્યું, “એલિશા, તું અહીં રહી જા, યહોવા તો મને યર્દન મોકલે છે.”પણ તેણે જવાબ આપ્યો, “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ાંરા સમ કે હું તમને છોડીને જવાનો નથી.” અને તેઓ આગળ ચા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ણ તેમણે તેને એટલો બધો આગ્રહ કર્યો કે, આખરે કંટાળીને હા પાડી. આથી તેમણે પચાસ માંણસોને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ત્રણ દિવસ સુધી શોધખોળ કરી પણ પત્તો ન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ચાસ પ્રબોધકો તેમની પાછળ પાછળ ગયા. જ્યારે તેઓ યર્દન નદી પાસે ઊભા રહ્યા, ત્યારે પ્રબોધકો તેમ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તર રાખીને દૂર ઉભા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લિયાએ પોતાનો ઝભ્ભો લઈ તેનો વીંટો વાળી તેના વડે પાણી પર પ્રહાર કર્યો અને તે સાથે નદીનું પાણી જમ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ડાબી બાજુ વહેંચાઈ ગયું અને તેઓ પલળ્યાં વગર નદી ઓળંગ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ઓ પાછા આવ્યા, ત્યાં સુધી એલિશા યરીખોમાં જ રહ્યો હતો, તેણે તેઓને કહ્યું, “તમે જશો નહિ એવું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નહોતું કહ્ય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તેઓ નદીની સામે પાર પહોંચી ગયા, ત્યારે એલિયાએ એલિશાને કહ્યું, “દેવ મને તારી પાસેથી લઈ લ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ં હું તારે માંટે શું કરું? તારી શી ઇચ્છા છે?”એલિશાએ કહ્યું, “તમાંરી પાસે છે તેનાથી બમણી દૈ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િત મને આપો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વે યરીખો નગરના કેટલાક આગેવાનો એલિશાને મળવા આવ્યા, તેઓએ તેમને કહ્યું, “ધણી, આપ જોઈ શકો છ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ંરું શહેર કેવું રમણીય છે! પણ અહીંનું પાણી સારું નથી અને દેશમાં સ્ત્રીઓને કસુવાવડ થઈ જ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લિયાએ કહ્યું, “તારી માંગણી મુશ્કેલ છે, મને તારી પાસેથી લઈ લેવાતો જો તું જોઈ શકીશ, તો તારી ઇચ્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ી થશે; પણ જો તું જોવા ન પામે તો એ પૂરી નહિ થ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 બોલ્યો, “એક નવો વાટકો લાવો અને તેમાં થોડું મીઠું મૂકો.”લોકો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ટલે તેણે ઝરણા પાસે જઈને તેમાં મીઠું નાખીને કહ્યું, “આ યહોવાના વચન છે: ‘હું આ પાણીને નિરોગી ક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હવે પછી એનાથી કોઈને મોત કે કસુવાવડ નહિ આવ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ાણી શુદ્વ થઈ ગયું અને એલિશાએ કહ્યા પ્રમાંણે આજ સુધી એ પાણી શુદ્વ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્યાંથી તે બેથેલ જવા નીકળ્યો; અને તે રસ્તે થઈ જતો હતો એવામાં શહેરમાંથી કેટલાંક નાનાં બાળકો આ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ઠઠ્ઠા મશ્કરી કરવા લાગ્યાં, તેઓ બૂમ પાડવા લાગ્યાં, “હે, ટાલિયા, આગળ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લિશાએ પાછળ ફરી તેમને જોયાં, અને યહોવાના નામે તેમને શ્રાપ આપ્યો, તે જ વખતે જંગલમાંથી બે રીંછડ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અને બેંતાળીસ બાળકોને રહેંસ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્યાંથી પછી એલિશા કામેર્લ પર્વત પર ગયો અને ત્યાંથી સમરૂન પાછ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2026-10-20T04:38:37Z</dcterms:created>
  <dcterms:modified xsi:type="dcterms:W3CDTF">2026-10-20T04:38:37Z</dcterms:modified>
  <dc:title>૨ રાજાઓ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