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ப்பெரோன் ஏத்தின் புத்திரர் நடுவிலே உட்கார்ந்திருந்தான்; அப்பொழுது ஏத்தியனாகிய எப்பெரோன் தன் ஊர் வாசலுக்குள் பிரவேசிக்கிற ஏத்தின் புத்திரர் அனைவரும் கேட்க ஆபிரகாமுக்குப் பிரதியுத்தரமாக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ப்பெரோன் ஏத்தின் புத்திரர் நடுவிலே உட்கார்ந்திருந்தான்; அப்பொழுது ஏத்தியனாகிய எப்பெரோன் தன் ஊர் வாசலுக்குள் பிரவேசிக்கிற ஏத்தின் புத்திரர் அனைவரும் கேட்க ஆபிரகாமுக்குப் பிரதியுத்தரமாக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டியல்ல, என் ஆண்டவனே, என் வார்த்தையைக் கேளும்; அந்த நிலத்தை உமக்குத் தருகிறேன், அதிலிருக்கும் குகையையும் உமக்குத் தருகிறேன், என் ஜனப்புத்திரருடைய கண்களுக்கு முன்பாக அதை உமக்குத் தருகிறேன், உம்மிடத்திலிருக்கிற பிரேதத்தை அடக்கம்பண்ணும்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டியல்ல, என் ஆண்டவனே, என் வார்த்தையைக் கேளும்; அந்த நிலத்தை உமக்குத் தருகிறேன், அதிலிருக்கும் குகையையும் உமக்குத் தருகிறேன், என் ஜனப்புத்திரருடைய கண்களுக்கு முன்பாக அதை உமக்குத் தருகிறேன், உம்மிடத்திலிருக்கிற பிரேதத்தை அடக்கம்பண்ணும் எ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டியல்ல, என் ஆண்டவனே, என் வார்த்தையைக் கேளும்; அந்த நிலத்தை உமக்குத் தருகிறேன், அதிலிருக்கும் குகையையும் உமக்குத் தருகிறேன், என் ஜனப்புத்திரருடைய கண்களுக்கு முன்பாக அதை உமக்குத் தருகிறேன், உம்மிடத்திலிருக்கிற பிரேதத்தை அடக்கம்பண்ணும்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ஆபிரகாம் அத்தேசத்தாருக்கு வந்தனம் செய்து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ேசத்து ஜனங்கள் கேட்க, எப்பெரோனை நோக்கி: கொடுக்க உமக்கு மனதானால் என் வார்த்தையைக் கேளும்; நிலத்தின் விலையைத் தருகிறேன்; என் கையில் அதை வாங்கிக்கொள்ளும்; அப்பொழுது என்னிடத்திலிருக்கிற பிரேதத்தை அவ்விடத்தில் அடக்கம் பண்ணுவேன் என்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ேசத்து ஜனங்கள் கேட்க, எப்பெரோனை நோக்கி: கொடுக்க உமக்கு மனதானால் என் வார்த்தையைக் கேளும்; நிலத்தின் விலையைத் தருகிறேன்; என் கையில் அதை வாங்கிக்கொள்ளும்; அப்பொழுது என்னிடத்திலிருக்கிற பிரேதத்தை அவ்விடத்தில் அடக்கம் பண்ணுவேன் என்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 எப்பெரோன் ஆபிரகாமுக்குப் பிரதியுத்தரமாக: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 ஆண்டவனே, நான் சொல்லுகிறதைக் கேளும்; அந்த நிலம் நானூறு சேக்கல் நிறை வெள்ளி பெறும்; எனக்கும் உமக்கும் அது எவ்வளவு காரியம்; நீர் உம்மிடத்திலிருக்கிற பிரேதத்தை அடக்கம் பண்ணும்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 ஆண்டவனே, நான் சொல்லுகிறதைக் கேளும்; அந்த நிலம் நானூறு சேக்கல் நிறை வெள்ளி பெறும்; எனக்கும் உமக்கும் அது எவ்வளவு காரியம்; நீர் உம்மிடத்திலிருக்கிற பிரேதத்தை அடக்கம் பண்ணும்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ஆபிரகாம் எப்பெரோனின் சொல்லைக் கேட்டு, ஏத்தின் புத்திரருக்கு முன்பாக எப்பெரோன் சொன்னபடியே, வர்த்தகரிடத்தில் செல்லும்படியான நானூறு சேக்கல் நிறை வெள்ளியை அவனுக்கு நிறுத்துக் கொடுத்த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ஆபிரகாம் எப்பெரோனின் சொல்லைக் கேட்டு, ஏத்தின் புத்திரருக்கு முன்பாக எப்பெரோன் சொன்னபடியே, வர்த்தகரிடத்தில் செல்லும்படியான நானூறு சேக்கல் நிறை வெள்ளியை அவனுக்கு நிறுத்துக் கொடுத்த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ந்தப்பிரகாரம் மம்ரேக்கு எதிரே மக்பேலாவிலுள்ள எப்பெரோனுடைய நிலமாகிய அந்தப் பூமியும், அதிலுள்ள குகையும், நிலத்தின் எல்லையெங்கும் சூழ்ந்திருக்கிற மரங்கள் அடங்கலும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ந்தப்பிரகாரம் மம்ரேக்கு எதிரே மக்பேலாவிலுள்ள எப்பெரோனுடைய நிலமாகிய அந்தப் பூமியும், அதிலுள்ள குகையும், நிலத்தின் எல்லையெங்கும் சூழ்ந்திருக்கிற மரங்கள் அடங்கலும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ுடைய ஊர்வாசலுக்குள் பிரவேசிக்கும் ஏத்தின் புத்திரர் எல்லாரும் அறிய ஆபிரகாமுக்குச் சொந்தமாக உறுதிப்படுத்தப்பட்ட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ுடைய ஊர்வாசலுக்குள் பிரவேசிக்கும் ஏத்தின் புத்திரர் எல்லாரும் அறிய ஆபிரகாமுக்குச் சொந்தமாக உறுதிப்படுத்தப்பட்ட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ற்குப்பின் ஆபிரகாம் தன் மனைவியாகிய சாராளைக் கானான்தேசத்தில் எப்பெரோன் ஊர் பூமியான மம்ரேக்கு எதிரே இருக்கிற மக்பேலா என்னும் நிலத்தின் குகையிலே அடக்கம்பண்ணின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ற்குப்பின் ஆபிரகாம் தன் மனைவியாகிய சாராளைக் கானான்தேசத்தில் எப்பெரோன் ஊர் பூமியான மம்ரேக்கு எதிரே இருக்கிற மக்பேலா என்னும் நிலத்தின் குகையிலே அடக்கம்பண்ணின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ப்படி ஏத்தின் புத்திரர் கையில் கொள்ளப்பட்ட அந்த நிலமும், அதிலுள்ள குகையும், ஆபிரகாமுக்குச் சொந்த கல்லறைப் பூமியாக உறுதிப்படுத்தப்பட்ட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ப்படி ஏத்தின் புத்திரர் கையில் கொள்ளப்பட்ட அந்த நிலமும், அதிலுள்ள குகையும், ஆபிரகாமுக்குச் சொந்த கல்லறைப் பூமியாக உறுதிப்படுத்தப்பட்ட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ாராள் நூற்று இருபத்தேழு வருஷம் உயிரோடிருந்தாள்; இவ்வளவே சாராளுடைய வய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ானான் தேசத்திலுள்ள எபிரோன் என்னும் கீரியாத்அர்பாவிலே சாராள் மரித்தாள்; அப்பொழுது ஆபிரகாம் வந்து, சாராளுக்காகப் புலம்பி அழுத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ானான் தேசத்திலுள்ள எபிரோன் என்னும் கீரியாத்அர்பாவிலே சாராள் மரித்தாள்; அப்பொழுது ஆபிரகாம் வந்து, சாராளுக்காகப் புலம்பி அழுத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ின்பு ஆபிரகாம் பிரேதம் இருந்த இடத்திலிருந்து எழுந்து போய், ஏத்தின் புத்திரரோடே பேசி: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உங்களிடத்தில் அந்நியனும் பரதேசியுமாய் இருக்கிறேன்; என்னிடத்திலிருக்கிற இந்தப் பிரேதம் என் கண்முன் இராதபடிக்கு நான் அதை அடக்கம்பண்ணுவதற்கு, உங்களிடத்தில் எனக்குச் சொந்தமாக ஒரு கல்லறைப் பூமியைத் தரவேண்டும்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உங்களிடத்தில் அந்நியனும் பரதேசியுமாய் இருக்கிறேன்; என்னிடத்திலிருக்கிற இந்தப் பிரேதம் என் கண்முன் இராதபடிக்கு நான் அதை அடக்கம்பண்ணுவதற்கு, உங்களிடத்தில் எனக்குச் சொந்தமாக ஒரு கல்லறைப் பூமியைத் தரவேண்டும்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ற்கு ஏத்தின் புத்திரர் ஆபிரகாமுக்குப் பிரதியுத்தரமாக: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ங்கள் ஆண்டவனே, நாங்கள் சொல்லுகிறதைக் கேளும் எங்களுக்குள்ளே நீர் மகா பிரபு, எங்கள் கல்லறைகளில் முக்கியமானதிலே பிரேதத்தை அடக்கம்பண்ணும்; நீர் பிரேதத்தை அடக்கம்பண்ண எங்களில் ஒருவனும் தன் கல்லறையை உமக்குத் தடைசெய்வதில்லை என்ற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ங்கள் ஆண்டவனே, நாங்கள் சொல்லுகிறதைக் கேளும் எங்களுக்குள்ளே நீர் மகா பிரபு, எங்கள் கல்லறைகளில் முக்கியமானதிலே பிரேதத்தை அடக்கம்பண்ணும்; நீர் பிரேதத்தை அடக்கம்பண்ண எங்களில் ஒருவனும் தன் கல்லறையை உமக்குத் தடைசெய்வதில்லை என்ற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ங்கள் ஆண்டவனே, நாங்கள் சொல்லுகிறதைக் கேளும் எங்களுக்குள்ளே நீர் மகா பிரபு, எங்கள் கல்லறைகளில் முக்கியமானதிலே பிரேதத்தை அடக்கம்பண்ணும்; நீர் பிரேதத்தை அடக்கம்பண்ண எங்களில் ஒருவனும் தன் கல்லறையை உமக்குத் தடைசெய்வதில்லை என்ற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ஆபிரகாம் எழுந்திருந்து, ஏத்தின் புத்திரராகிய அத்தேசத்தாருக்கு வந்தனம் செய்து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ோடே பேசி: என்னிடத்திலிருக்கிற பிரேதம் என் கண்முன் இராதபடிக்கு, நான் அதை அடக்கம்பண்ண உங்களுக்குச் சம்மதியானால், நீங்கள் என் வார்த்தையைக் கேட்டு, சோகாருடைய குமாரனாகிய எப்பெரோன்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ோடே பேசி: என்னிடத்திலிருக்கிற பிரேதம் என் கண்முன் இராதபடிக்கு, நான் அதை அடக்கம்பண்ண உங்களுக்குச் சம்மதியானால், நீங்கள் என் வார்த்தையைக் கேட்டு, சோகாருடைய குமாரனாகிய எப்பெரோன்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ன் நிலத்தின் கடைசியிலே இருக்கிற மக்பேலா என்னப்பட்ட குகையை எனக்குச் சொந்தமான கல்லறைப் பூமியாயிருக்கும்படி தரவேண்டும் என்று, அவரிடத்தில் எனக்காக வேண்டிக்கொள்ளுங்கள்; அது பெறுமான விலைக்கு அவர் அதைத் தருவாராக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ன் நிலத்தின் கடைசியிலே இருக்கிற மக்பேலா என்னப்பட்ட குகையை எனக்குச் சொந்தமான கல்லறைப் பூமியாயிருக்கும்படி தரவேண்டும் என்று, அவரிடத்தில் எனக்காக வேண்டிக்கொள்ளுங்கள்; அது பெறுமான விலைக்கு அவர் அதைத் தருவாராக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5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और एप्रोन तो हित्तियों के बीच वहां बैठा हुआ था। सो जितने हित्ती उसके नगर के फाटक से हो कर भीत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ाते थे, उन सभों के साम्हने उसने इब्राहीम को उत्तर दिय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कि हे मेरे प्रभु, ऐसा नहीं, मेरी सुन; वह भूमि मैं तुझे देता हूं, और उस में जो गुफा है, वह भी मै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ुझे देता हूं; अपने जाति भाइयों के सम्मुख मैं उसे तुझ को दिए देता हूं: सो अपने मुर्दे को कब्र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ख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तब इब्राहीम ने उस देश के निवासियों के साम्हने दण्डवत क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और उनके सुनते हुए एप्रोन से कहा, यदि तू ऐसा चाहे, तो मेरी सुन: उस भूमि का जो दाम हो, वह मैं देन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चाहता हूं; उसे मुझ से ले ले, तब मैं अपने मुर्दे को वहां गाड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एप्रोन ने इब्राहीम को यह उत्तर दिय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कि, हे मेरे प्रभु, मेरी बात सुन; एक भूमि का दाम तो चार सौ शेकेल रूपा है; पर मेरे और तेरे बीच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 क्या है? अपने मुर्दे को कब्र में रख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इब्राहीम ने एप्रोन की मानकर उसको उतना रूपा तौल दिया, जितना उसने हित्तियों के सुनते हुए कहा थ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र्थात चार सौ ऐसे शेकेल जो व्यापारियों में चलते थ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सो एप्रोन की भूमि, जो माम्रे के सम्मुख की मकपेला में थी, वह गुफा समेत, और उन सब वृक्षों समेत भ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ो उस में और उसके चारोंऔर सीमा पर थ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जितने हित्ती उसके नगर के फाटक से हो कर भीतर जाते थे, उन सभों के साम्हने इब्राहीम के अधिकार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क्की रीति से आ ग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इसके पश्चात इब्राहीम ने अपनी पत्नी सारा को, उस मकपेला वाली भूमि की गुफा में जो माम्रे के अर्था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ेब्रोन के साम्हने कनान देश में है, मिट्टी द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और वह भूमि गुफा समेत, जो उस में थी, हित्तियों की ओर से कब्रिस्तान के लिये इब्राहीम के अधिकार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क्की रीति से आ ग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सारा तो एक सौ सत्ताईस बरस की अवस्था को पहुंची; और जब सारा की इतनी अवस्था हुई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तब वह किर्यतर्बा में मर गई। यह तो कनान देश में है, और हेब्रोन भी कहलाता है: सो इब्राहीम सारा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िये रोने पीटने को वहां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तब इब्राहीम अपने मुर्दे के पास से उठ कर हित्तियों से कहने लग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मैं तुम्हारे बीच पाहुन और परदेशी हूं: मुझे अपने मध्य में कब्रिस्तान के लिये ऐसी भूमि दो जो मेर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ज की हो जाए, कि मैं अपने मुर्दे को गाड़ के अपने आंख की ओट करू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हित्तियों ने इब्राहीम से कह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हे हमारे प्रभु, हमारी सुन: तू तो हमारे बीच में बड़ा प्रधान है: सो हमारी कब्रों में से जिस को त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चाहे उस में अपने मुर्दे को गाड़; हम में से कोई तुझे अपनी कब्र के लेने से न रोकेगा, कि तू अपने मुर्द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ो उस में गाड़ने न प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तब इब्राहीम उठ कर खड़ा हुआ, और हित्तियों के सम्मुख, जो उस देश के निवासी थे, दण्डवत करके कहने लग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यदि तुम्हारी यह इच्छा हो कि मैं अपने मुर्दे को गाड़ के अपनी आंख की ओट करूं, तो मेरी प्रार्थना ह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ि सोहर के पुत्र एप्रोन से मेरे लिये बिनती कर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कि वह अपनी मकपेला वाली गुफा, जो उसकी भूमि की सीमा पर है; उसका पूरा दाम ले कर मुझे दे दे, कि व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ुम्हारे बीच कब्रिस्तान के लिये मेरी निज भूमि हो ज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2026-10-20T03:01:10Z</dcterms:created>
  <dcterms:modified xsi:type="dcterms:W3CDTF">2026-10-20T03:01:10Z</dcterms:modified>
  <dc:title>उत्पत्ति : 23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