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ியேலுக்கு இடுக்கம் உண்டாக்குவேன்; அப்பொழுது துக்கமும் சலிப்பும் உண்டாகும்; அது எனக்கு அரியேலாகத்தான் இ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ப் சூழப் பாளயமிறங்கி உன்னைத் தெற்றுகளால் முற்றிக்கைபோட்டு, உனக்கு விரோதமாக கொத்தளங்களை எடுப்ப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வாசம்பண்ணின நகரமாகிய அரியேலே, அரியேலே, ஐயோ! வருஷாவருஷம் பண்டிகைகளை அனுசரித்துவந்தால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வாசம்பண்ணின நகரமாகிய அரியேலே, அரியேலே, ஐயோ! வருஷாவருஷம் பண்டிகைகளை அனுசரித்துவந்தா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ீ தாழ்த்தப்பட்டுத் தரையிலிருந்து பேசுவாய்; உன் பேச்சுப் பணிந்ததாய் மண்ணிலிருந்து புறப்பட்டு, உன் சத்தம் அஞ்சனம் பார்க்கிறவனுடைய சத்தத்தைப்போல தரையிலிருந்து முணுமுணுத்து, உன் வாக்கு மண்ணிலிருந்து கசுகு சென்று உரை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ீ தாழ்த்தப்பட்டுத் தரையிலிருந்து பேசுவாய்; உன் பேச்சுப் பணிந்ததாய் மண்ணிலிருந்து புறப்பட்டு, உன் சத்தம் அஞ்சனம் பார்க்கிறவனுடைய சத்தத்தைப்போல தரையிலிருந்து முணுமுணுத்து, உன் வாக்கு மண்ணிலிருந்து கசுகு சென்று உரை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மேல் வருகிற அந்நியரின் திரள் பொடித்தூளத்தனையாகவும், பலவந்தரின் திரள் பறக்கும் பதர் களத்தனையாகவும் இருக்கும்; அது திடீரென்று சடிதியாய்ச் சம்பவி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மேல் வருகிற அந்நியரின் திரள் பொடித்தூளத்தனையாகவும், பலவந்தரின் திரள் பறக்கும் பதர் களத்தனையாகவும் இருக்கும்; அது திடீரென்று சடிதியாய்ச் சம்பவி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டிகளினாலும், பூமி அதிர்ச்சியினாலும், பெரிய இரைச்சலினாலும், பெருங்காற்றினாலும், புசலினாலும், பட்சிக்கிற அக்கினிஜுவாலையினாலும், சேனைகளின் கர்த்தராலே விசாரிக்கப்படு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டிகளினாலும், பூமி அதிர்ச்சியினாலும், பெரிய இரைச்சலினாலும், பெருங்காற்றினாலும், புசலினாலும், பட்சிக்கிற அக்கினிஜுவாலையினாலும், சேனைகளின் கர்த்தராலே விசாரிக்கப்படு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ியேலின்மேல் யுத்தம்பண்ணுகிற திரளான சகல ஜாதிகளும், அதின்மேலும் அதின் அரண்மேலும் யுத்தம்பண்ணி, அதற்கு இடுக்கண் செய்கிற அனைவரும் இராக்காலத்தரிசனமாகிய சொப்பனத்தைக் காண்கிறவர்களுக்கு ஒப்பாயிரு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ியேலின்மேல் யுத்தம்பண்ணுகிற திரளான சகல ஜாதிகளும், அதின்மேலும் அதின் அரண்மேலும் யுத்தம்பண்ணி, அதற்கு இடுக்கண் செய்கிற அனைவரும் இராக்காலத்தரிசனமாகிய சொப்பனத்தைக் காண்கிறவர்களுக்கு ஒப்பாயிரு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, பசியாயிருக்கிறவன் தான் புசிக்கிறதாகச் சொப்பனம் கண்டும், விழிக்கும்போது அவன் வெறுமையாயிருக்கிறதுபோலவும், தாகமாயிருக்கிறவன், தான் குடிக்கிறதாகச் சொப்பனம் கண்டும், விழிக்கும்போது அவன் விடாய்த்து தவனத்தோடிருக்கிறதுபோலவும் சீயோன் மலைக்கு விரோதமாக யுத்தம்பண்ணுகிற திரளான சகல ஜாதிகளும் இ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, பசியாயிருக்கிறவன் தான் புசிக்கிறதாகச் சொப்பனம் கண்டும், விழிக்கும்போது அவன் வெறுமையாயிருக்கிறதுபோலவும், தாகமாயிருக்கிறவன், தான் குடிக்கிறதாகச் சொப்பனம் கண்டும், விழிக்கும்போது அவன் விடாய்த்து தவனத்தோடிருக்கிறதுபோலவும் சீயோன் மலைக்கு விரோதமாக யுத்தம்பண்ணுகிற திரளான சகல ஜாதிகளும் இ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, பசியாயிருக்கிறவன் தான் புசிக்கிறதாகச் சொப்பனம் கண்டும், விழிக்கும்போது அவன் வெறுமையாயிருக்கிறதுபோலவும், தாகமாயிருக்கிறவன், தான் குடிக்கிறதாகச் சொப்பனம் கண்டும், விழிக்கும்போது அவன் விடாய்த்து தவனத்தோடிருக்கிறதுபோலவும் சீயோன் மலைக்கு விரோதமாக யுத்தம்பண்ணுகிற திரளான சகல ஜாதிகளும் இ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, பசியாயிருக்கிறவன் தான் புசிக்கிறதாகச் சொப்பனம் கண்டும், விழிக்கும்போது அவன் வெறுமையாயிருக்கிறதுபோலவும், தாகமாயிருக்கிறவன், தான் குடிக்கிறதாகச் சொப்பனம் கண்டும், விழிக்கும்போது அவன் விடாய்த்து தவனத்தோடிருக்கிறதுபோலவும் சீயோன் மலைக்கு விரோதமாக யுத்தம்பண்ணுகிற திரளான சகல ஜாதிகளும் இ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ரித்துநின்று திகையுங்கள்; பிரமித்துக் கூப்பிடுங்கள்; வெறுத்திருக்கிறார்கள், திராட்சரசத்தினால் அல்ல; தள்ளாடுகிறார்கள் மதுபானத்தினால் அல்ல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ரித்துநின்று திகையுங்கள்; பிரமித்துக் கூப்பிடுங்கள்; வெறுத்திருக்கிறார்கள், திராட்சரசத்தினால் அல்ல; தள்ளாடுகிறார்கள் மதுபானத்தினால் அல்ல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உங்கள்மேல் கனநித்திரையின் ஆவியை வரப்பண்ணி, உங்கள் கண்களை அடைத்து, ஞானதிருஷ்டிக்காரராகிய உங்கள் தீர்க்கதரிசிகளுக்கும் தலைவர்களுக்கும் முக்காடுபோட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உங்கள்மேல் கனநித்திரையின் ஆவியை வரப்பண்ணி, உங்கள் கண்களை அடைத்து, ஞானதிருஷ்டிக்காரராகிய உங்கள் தீர்க்கதரிசிகளுக்கும் தலைவர்களுக்கும் முக்காடுபோட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 தரிசனமெல்லாம் உங்களுக்கு முத்திரிக்கப்பட்ட புஸ்தகத்தின் வசனங்களைப்போலிருக்கும்; வாசிக்க அறிந்திருக்கிற ஒருவனுக்கு அதைக் கொடுத்து: நீ இதை வாசி என்றால், அவன் இது என்னால் கூடாது, இது முத்திரித்திருக்கிறது என்பான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 தரிசனமெல்லாம் உங்களுக்கு முத்திரிக்கப்பட்ட புஸ்தகத்தின் வசனங்களைப்போலிருக்கும்; வாசிக்க அறிந்திருக்கிற ஒருவனுக்கு அதைக் கொடுத்து: நீ இதை வாசி என்றால், அவன் இது என்னால் கூடாது, இது முத்திரித்திருக்கிறது என்பான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 தரிசனமெல்லாம் உங்களுக்கு முத்திரிக்கப்பட்ட புஸ்தகத்தின் வசனங்களைப்போலிருக்கும்; வாசிக்க அறிந்திருக்கிற ஒருவனுக்கு அதைக் கொடுத்து: நீ இதை வாசி என்றால், அவன் இது என்னால் கூடாது, இது முத்திரித்திருக்கிறது என்பான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ல்லது வாசிக்கத் தெரியாதவனிடத்தில் புஸ்தகத்தைக் கொடுத்து: நீ இதை வாசி என்றால், அவன் எனக்கு வாசிக்கத் தெரியாது என்பான்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ல்லது வாசிக்கத் தெரியாதவனிடத்தில் புஸ்தகத்தைக் கொடுத்து: நீ இதை வாசி என்றால், அவன் எனக்கு வாசிக்கத் தெரியாது என்பான்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ஜனங்கள் தங்கள் வாயினால் என்னிடத்தில் சேர்ந்து, தங்கள் உதடுகளினால் என்னைக் கனம்பண்ணுகிறார்கள்; அவர்கள் இருதயமோ எனக்குத் தூரமாய் விலகியிருக்கிறது; அவர்கள் எனக்குப் பயப்படுகிற பயம் மனுஷராலே போதிக்கப்பட்ட கற்பனைய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ஜனங்கள் தங்கள் வாயினால் என்னிடத்தில் சேர்ந்து, தங்கள் உதடுகளினால் என்னைக் கனம்பண்ணுகிறார்கள்; அவர்கள் இருதயமோ எனக்குத் தூரமாய் விலகியிருக்கிறது; அவர்கள் எனக்குப் பயப்படுகிற பயம் மனுஷராலே போதிக்கப்பட்ட கற்பனைய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ஜனங்கள் தங்கள் வாயினால் என்னிடத்தில் சேர்ந்து, தங்கள் உதடுகளினால் என்னைக் கனம்பண்ணுகிறார்கள்; அவர்கள் இருதயமோ எனக்குத் தூரமாய் விலகியிருக்கிறது; அவர்கள் எனக்குப் பயப்படுகிற பயம் மனுஷராலே போதிக்கப்பட்ட கற்பனையா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இதோ, நான் அற்புதமும் ஆச்சரியமுமான பிரகாரமாக இந்த ஜனங்களுக்குள்ளே ஒரு அதிசயத்தைச் செய்வேன்; அவர்களுடைய ஞானிகளின் ஞானம் கெட்டு, அவர்களுடைய விவேகிகளின் விவேகம் மறந்துபோகும் என்று ஆண்டவ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இதோ, நான் அற்புதமும் ஆச்சரியமுமான பிரகாரமாக இந்த ஜனங்களுக்குள்ளே ஒரு அதிசயத்தைச் செய்வேன்; அவர்களுடைய ஞானிகளின் ஞானம் கெட்டு, அவர்களுடைய விவேகிகளின் விவேகம் மறந்துபோகும் என்று ஆண்டவ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ஆலோசனையைக் கர்த்தருக்கு மறைக்கும்படிக்கு மறைவிடங்களில் ஒளித்து, தங்கள் கிரியைகளை அந்தகாரத்தில் நடப்பித்து: நம்மைக் காண்கிறவர் யார்? நம்மை அறிகிறவர் யார் என்கிறவர்களுக்கு ஐயோ!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ஆலோசனையைக் கர்த்தருக்கு மறைக்கும்படிக்கு மறைவிடங்களில் ஒளித்து, தங்கள் கிரியைகளை அந்தகாரத்தில் நடப்பித்து: நம்மைக் காண்கிறவர் யார்? நம்மை அறிகிறவர் யார் என்கிறவர்களுக்கு ஐயோ!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ஆலோசனையைக் கர்த்தருக்கு மறைக்கும்படிக்கு மறைவிடங்களில் ஒளித்து, தங்கள் கிரியைகளை அந்தகாரத்தில் நடப்பித்து: நம்மைக் காண்கிறவர் யார்? நம்மை அறிகிறவர் யார் என்கிறவர்களுக்கு ஐயோ!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, நீங்கள் எவ்வளவு மாறுபாடுள்ளவர்கள்! குயவன் களிமண்ணுக்குச் சமானமாக எண்ணப்படலாமோ? உண்டாக்கப்பட்டது தன்னை உண்டாக்கினவரைக்குறித்து: அவர் என்னை உண்டாக்கினதில்லை என்றும்; உருவாக்கப்பட்டது தன்னை உருவாக்கினவரைக்குறித்து: அவருக்குப் புத்தியில்லை என்றும் சொல்லத்தகும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, நீங்கள் எவ்வளவு மாறுபாடுள்ளவர்கள்! குயவன் களிமண்ணுக்குச் சமானமாக எண்ணப்படலாமோ? உண்டாக்கப்பட்டது தன்னை உண்டாக்கினவரைக்குறித்து: அவர் என்னை உண்டாக்கினதில்லை என்றும்; உருவாக்கப்பட்டது தன்னை உருவாக்கினவரைக்குறித்து: அவருக்குப் புத்தியில்லை என்றும் சொல்லத்தகுமோ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, நீங்கள் எவ்வளவு மாறுபாடுள்ளவர்கள்! குயவன் களிமண்ணுக்குச் சமானமாக எண்ணப்படலாமோ? உண்டாக்கப்பட்டது தன்னை உண்டாக்கினவரைக்குறித்து: அவர் என்னை உண்டாக்கினதில்லை என்றும்; உருவாக்கப்பட்டது தன்னை உருவாக்கினவரைக்குறித்து: அவருக்குப் புத்தியில்லை என்றும் சொல்லத்தகும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கொஞ்சக் காலத்திலல்லவோ லீபனோன் செழிப்பான வயல்வெளியாக மாறும்; செழிப்பான வயல்வெளி காடாக எண்ணப்ப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கொஞ்சக் காலத்திலல்லவோ லீபனோன் செழிப்பான வயல்வெளியாக மாறும்; செழிப்பான வயல்வெளி காடாக எண்ணப்ப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செவிடர் புஸ்தகத்தின் வசனங்களைக் கேட்பார்கள்; குருடரின் கண்கள் இருளுக்கும் அந்தகாரத்துக்கும் நீங்கலாகிப் பார்வையடைய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ுமையானவர்கள் கர்த்தருக்குள் மிகவும் மகிழ்ந்து, மனுஷரில் எளிமையானவர்கள் இஸ்ரவேலின் பரிசுத்தருக்குள் களிகூர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ுமையானவர்கள் கர்த்தருக்குள் மிகவும் மகிழ்ந்து, மனுஷரில் எளிமையானவர்கள் இஸ்ரவேலின் பரிசுத்தருக்குள் களிகூர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ொடியன் அற்றுப்போவான், சக்கந்தக்காரன் இல்லாமற்போவ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ொடியன் அற்றுப்போவான், சக்கந்தக்காரன் இல்லாமற்போ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வார்த்தையினிமித்தம் மனுஷனைக் குற்றப்படுத்தி, நியாயவாசலில் தங்களைக் கடிந்துகொள்ளுகிறவனுக்குக் கண்ணிவைத்து, நீதிமானை நிர்நிமித்தமாய்த் துரத்தி, இப்படி அக்கிரமஞ்செய்ய வகைதேடுகிற யாவரும் சங்கரிக்கப்பட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வார்த்தையினிமித்தம் மனுஷனைக் குற்றப்படுத்தி, நியாயவாசலில் தங்களைக் கடிந்துகொள்ளுகிறவனுக்குக் கண்ணிவைத்து, நீதிமானை நிர்நிமித்தமாய்த் துரத்தி, இப்படி அக்கிரமஞ்செய்ய வகைதேடுகிற யாவரும் சங்கரிக்கப்படு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வார்த்தையினிமித்தம் மனுஷனைக் குற்றப்படுத்தி, நியாயவாசலில் தங்களைக் கடிந்துகொள்ளுகிறவனுக்குக் கண்ணிவைத்து, நீதிமானை நிர்நிமித்தமாய்த் துரத்தி, இப்படி அக்கிரமஞ்செய்ய வகைதேடுகிற யாவரும் சங்கரிக்கப்பட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ஆபிரகாமை மீட்டுக்கொண்ட கர்த்தர் யாக்கோபின் வம்சத்தைக் குறித்து: இனி யாக்கோபு வெட்கப்படுவதில்லை; இனி அவன் முகம் செத்துப்போவதும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ஆபிரகாமை மீட்டுக்கொண்ட கர்த்தர் யாக்கோபின் வம்சத்தைக் குறித்து: இனி யாக்கோபு வெட்கப்படுவதில்லை; இனி அவன் முகம் செத்துப்போவதும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என் கரங்களின் செயலாகிய தன் பிள்ளைகளை தன் நடுவிலே காணும்போது, என் நாமத்தைப் பரிசுத்தப்படுத்துவார்கள்; யாக்கோபின் பரிசுத்தரை அவர்கள் பரிசுத்தப்படுத்தி, இஸ்ரவேலின் தேவனுக்குப் பயப்பட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என் கரங்களின் செயலாகிய தன் பிள்ளைகளை தன் நடுவிலே காணும்போது, என் நாமத்தைப் பரிசுத்தப்படுத்துவார்கள்; யாக்கோபின் பரிசுத்தரை அவர்கள் பரிசுத்தப்படுத்தி, இஸ்ரவேலின் தேவனுக்குப் பயப்பட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என் கரங்களின் செயலாகிய தன் பிள்ளைகளை தன் நடுவிலே காணும்போது, என் நாமத்தைப் பரிசுத்தப்படுத்துவார்கள்; யாக்கோபின் பரிசுத்தரை அவர்கள் பரிசுத்தப்படுத்தி, இஸ்ரவேலின் தேவனுக்குப் பயப்பட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ழுவிப்போகிற மனதை உடையவர்கள் புத்திமான்களாகி, முறுமுறுக்கிறவர்கள் உபதேசம் கற்றுக்கொள்ள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0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অরীযেলকে শাস্তি দিয়েছি| দুঃখ আর কান্নায শহরটা ভরে গিয়েছে| কিন্তু সে আমার চির কালের অরীয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অরীযেল আমি তোমার চারিদিকে সৈন্য মোতাযেন করেছি| আমি তোমার বিরুদ্ধে যুদ্ধের দুর্গসমূহ তৈরী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 বললেন, “অরীযেলের দিকে তাকাও! অরীযেল, সেই শহর যেখানে দাযূদ তাঁবু ফেলেছিলেন| বছরের পর বছর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টি অব্যাহ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ুমি পরাজিত হলে এবং মাটিতে মিশে গেলে| এখন আমি মাটিতে ভূতের মতো তোমার কণ্ঠস্বর শুনতে পাই|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গুলো গোঙানির মত ধূলোর মধ্যে থেকে আস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ার শএুরা সংখ্যায় ক্ষুদ্র ধূলিকণার মতো প্রচুর| যারা তোমার প্রতি নিষ্ঠুর তাদের সংখ্যা বাতা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সে যাওয়া ভূসি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ঠাত্‌ এরকম ঘটবে: সর্বশক্তিমান প্রভু ভূমিকম্প, বজ্রপাত, হৈ-হল্লা দিয়ে তোমাকে শাস্তি দেবেন| ঝড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ব্র বাতাস আর আগুন সব কিছু পুড়িয়ে দেবে আর ধ্বং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অনেক দেশ অরীযেলের বিরুদ্ধে যুদ্ধ করবে| ওটা হবে রাতের এক দুঃস্বপ্নেরই মত| সৈন্যরা অরীযেলকে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ঐ সৈন্যদের কাছেও সেটা স্বপ্ন হবে| তারা যা চায় তা পাবে না| যেন এক ক্ষুধার্ত মানুষের আহ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প্ন দেখা| যখন মানুষটা জেগে ওঠে তখনও সে ক্ষুধার্ত| যেন এক তৃষ্ণার্ত মানুষের জলের স্বপ্ন দেখা|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টা জেগে ওঠে তখনও সে তৃষ্ণার্ত থাকে|সিয়োনের বিরুদ্ধে লড়া সমস্ত দেশের ক্ষেত্রে এসব ঘটনা সত্য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এই সমস্ত দেশ যা চায় তারা তা কিছুতেই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চমত্‌কৃত ও বিহবল হও| তুমি মদ্যপ হয়ে উঠবে কিন্তু দ্রাক্ষারস থেকে নয়| দেখ এবং বিহবল হও|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ঁচট খেয়ে পড়ে যাবে কিন্তু সুরাপানে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তোমাকে ঘুম কাতুরে বানাবেন| বন্ধ করে দেবেন তোমার দুচোখ| (ভাব্বাদীরা হবে তোমার দুচোখ|)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মাথা ঢেকে দেবেন| (ভাব্বাদীরা হবে তোমার মাথা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তোমাকে বলছি যে এসব ঘটনাগুলি ঘটবে| কিন্তু তোমরা আমাকে বুঝবে না| আমার কথাগুলো তোমার কাছে বন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সীলমোহর করা বই-এর মধ্যের কথাগুলোর মত মনে হবে| তুমি বইটি এমন কাউকে দিতে পার যে পড়তে পারে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যদি পড়তে বল সে বলবে, “আমি পড়তে পারব না| কারণ বইটি বন্ধ এবং তা আমি খুলতে পার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অথবা তুমি কাউকে বইটি দিতে পার, যে পড়তে পারে না| সেই লোকটিকে পড়তে বললে সে বলবে, “আমি এই ব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তে পারব না| কারণ কি ভাবে বইটি পড়তে হয় তা আমার জানা ন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ার প্রভু বলেন, “ঐ মানুষরা আমার প্রতি ভালোবাসার কথা জানিয়েছে| তাদের মুখ নিঃসৃত শব্দ আমা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মান জানায| কিন্তু তাদের হৃদয় আমার থেকে অনেক দূরে| আমাকে যে সম্মান তারা জানায তা তাদের মুখস্থ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বিক বিধিসমূহ ছাড়া আর কিছুই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ুতরাং আমি আমার শক্তিশালী ও আশ্চর্য়্য়জনক এযিাকলাপ দিয়ে লোকেদের বিস্ময বিহবল করা অব্যাহত রাখ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দের জ্ঞানী লোকরা তাদের জ্ঞান হারিযে ফেলবে| ওদের জ্ঞানী লোকরা উপলদ্ধি করবার ক্ষমতাও হারিযে ফেল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েই সব মানুষ প্রভুর কাছ থেকে অনেক কিছুই লুকিয়ে রাখার চেষ্টা করে| তারা মনে করে যে প্রভু কিছুত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ঝতে পারবেন না| তারা অন্ধকারের মধ্যে পাপ কাজ করে| তারা নিজেদের মধ্যে বলাবলি করে, “আমাদের কেউ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য় না, কেউ জানতেও পারবে না আমরা আসলে ক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োমরা আসলে বিভ্রান্ত| তোমরা মনে কর যে মাটি আর কুমোর সমান| তোমরা ভাবো যে তৈরী জিনিষটি, য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 করেছে তাকে বলতে পারে, “তুমি আমাকে তৈরী করনি!” এটা আসলে একটা পাত্রের মত যে তার সৃষ্টিকর্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ে, “তুমি বোঝ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ত্যটি হল: কিছু সময় পরেই লিবানোন উত্তর ইস্রায়েলের সু-আবাদি কর্মিল পর্বতের মতো উর্বর চাষের জ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 যাবে এবং কর্মিল পর্বত ঘণ অরণ্যের মত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বধির শুনতে পাবে, বই থেকে পড়ে শোনানো কথাগুলি; অন্ধ কুযাশা ও অন্ধকারের মধ্যেও দেখত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 গরীব মানুষদের সুখী করবেন| ইস্রায়েলে গরীব লোকরা ইস্রায়েলের সেই পবিত্র এক জনের নামে আন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খন নিষ্ঠুর ও উদ্ধত লোকরা আর থাকবে না তখন এটা ঘটবে| যারা মন্দ কাজ করার জন্য সুযোগ খুঁজে বেড়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ব লোকদের পতনের পর এটা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ই সব লোক লোকদের বিরুদ্ধে মিথ্য়ে অভিযোগ নিয়ে আসে| আদালতে তারা বিচারকদের জন্য ফাঁদ পা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ষ্টা করে| তারা আইন মেনে চলা লোকদের বিরুদ্ধে মিথ্য়ে বিচার আনার জন্য তাদের আইনি তর্কে বিভ্রান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ৃষ্টি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সুতরাং, প্রভু যাকোবের পরিবারের সঙ্গে কথা বলবেন| (এই সেই প্রভু যিনি অব্রাহামকে উদ্ধার করেছিলেন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বলেন, “এখন যাকোব (ইস্রায়েলের লোক) বিব্রত ও লজ্জিত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িনি তাঁর সকল শিশুদের দেখবেন এবং বলবেন যে আমার নাম পবিত্র, আমি এই সব শিশুদের নিজের হাতে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 এবং তারা বলবে যে যাকোবের সেই পবিত্র জনটি (ঈশ্বর) হলেন খুব বিশিষ্ট| এই সকল শিশুরাই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কে শ্রদ্ধ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াদের আত্মা বিপথে গিয়েছিল তারা বুঝতে পারবে এবং যারা নালিশ করেছিল তারা উচিত্‌ শিক্ষা প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2026-10-20T03:09:06Z</dcterms:created>
  <dcterms:modified xsi:type="dcterms:W3CDTF">2026-10-20T03:09:06Z</dcterms:modified>
  <dc:title>যিশাইয়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