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் சந்தோஷம் நிறைவாயிருக்கும்படி இவைகளை உங்களுக்கு எழுத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ஒளியாயிருக்கிறார், அவரில் எவ்வளவேனும் இருளில்லை; இது நாங்கள் அவரிடத்தில் கேட்டு, உங்களுக்கு அறிவிக்கிற விசேஷமா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ஒளியாயிருக்கிறார், அவரில் எவ்வளவேனும் இருளில்லை; இது நாங்கள் அவரிடத்தில் கேட்டு, உங்களுக்கு அறிவிக்கிற விசேஷமாய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அவரோடே ஐக்கியப்பட்டவர்கள் என்று சொல்லியும், இருளிலே நடக்கிறவர்களாயிருந்தால், சத்தியத்தின்படி நடவாமல் பொய்சொல்லுகிறவர்களாயிருப்ப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அவரோடே ஐக்கியப்பட்டவர்கள் என்று சொல்லியும், இருளிலே நடக்கிறவர்களாயிருந்தால், சத்தியத்தின்படி நடவாமல் பொய்சொல்லுகிறவர்களாயிருப்ப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ஒளியிலிருக்கிறதுபோல நாமும் ஒளியிலே நடந்தால் ஒருவரோடொருவர் ஐக்கியப்பட்டிருப்போம்; அவருடைய குமாரனாகிய இயேசுகிறிஸ்துவின் இரத்தம் சகல பாவங்களையும் நீக்கி, நம்மைச் சுத்திகரி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ஒளியிலிருக்கிறதுபோல நாமும் ஒளியிலே நடந்தால் ஒருவரோடொருவர் ஐக்கியப்பட்டிருப்போம்; அவருடைய குமாரனாகிய இயேசுகிறிஸ்துவின் இரத்தம் சகல பாவங்களையும் நீக்கி, நம்மைச் சுத்திகரி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மக்குப் பாவமில்லையென்போமானால் நம்மை நாமே வஞ்சிக்கிறவர்களாயிருப்போம், சத்தியம் நமக்குள் இர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ம்முடைய பாவங்களை நாம் அறிக்கையிட்டால், பாவங்களை நமக்கு மன்னித்து எல்லா அநியாயத்தையும் நீக்கி நம்மைச் சுத்திகரிப்பதற்கு அவர் உண்மையும் நீதியும் உள்ளவராய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ம்முடைய பாவங்களை நாம் அறிக்கையிட்டால், பாவங்களை நமக்கு மன்னித்து எல்லா அநியாயத்தையும் நீக்கி நம்மைச் சுத்திகரிப்பதற்கு அவர் உண்மையும் நீதியும் உள்ளவராயி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முதலாய் இருந்ததும், நாங்கள் கேட்டதும், எங்கள் கண்களினாலே கண்டதும், நாங்கள் நோக்கிப்பார்த்ததும், எங்கள் கைகளினாலே தொட்டுப்பார்த்ததுமாயிருக்கிற ஜீவவார்த்தையைக் குறித்து உங்களுக்கு அறிவிக்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பாவஞ்செய்யவில்லையென்போமானால், நாம் அவரைப் பொய்யராக்குகிறவர்களாயிருப்போம், அவருடைய வார்த்தை நமக்குள் இர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பாவஞ்செய்யவில்லையென்போமானால், நாம் அவரைப் பொய்யராக்குகிறவர்களாயிருப்போம், அவருடைய வார்த்தை நமக்குள் இர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முதலாய் இருந்ததும், நாங்கள் கேட்டதும், எங்கள் கண்களினாலே கண்டதும், நாங்கள் நோக்கிப்பார்த்ததும், எங்கள் கைகளினாலே தொட்டுப்பார்த்ததுமாயிருக்கிற ஜீவவார்த்தையைக் குறித்து உங்களுக்கு அறிவிக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முதலாய் இருந்ததும், நாங்கள் கேட்டதும், எங்கள் கண்களினாலே கண்டதும், நாங்கள் நோக்கிப்பார்த்ததும், எங்கள் கைகளினாலே தொட்டுப்பார்த்ததுமாயிருக்கிற ஜீவவார்த்தையைக் குறித்து உங்களுக்கு அறிவிக்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ஜீவன் வெளிப்பட்டது; பிதாவினிடத்திலிருந்ததும், எங்களுக்கு வெளிப்பட்டதுமான நித்தியமாயிருக்கிற அந்த ஜீவனை நாங்கள் கண்டு, அதைக்குறித்துச் சாட்சிக்கொடுத்து, அதை உங்களுக்கு அறிவிக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ஜீவன் வெளிப்பட்டது; பிதாவினிடத்திலிருந்ததும், எங்களுக்கு வெளிப்பட்டதுமான நித்தியமாயிருக்கிற அந்த ஜீவனை நாங்கள் கண்டு, அதைக்குறித்துச் சாட்சிக்கொடுத்து, அதை உங்களுக்கு அறிவிக்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ஜீவன் வெளிப்பட்டது; பிதாவினிடத்திலிருந்ததும், எங்களுக்கு வெளிப்பட்டதுமான நித்தியமாயிருக்கிற அந்த ஜீவனை நாங்கள் கண்டு, அதைக்குறித்துச் சாட்சிக்கொடுத்து, அதை உங்களுக்கு அறிவி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ும் எங்களோடே ஐக்கியமுள்ளவர்களாகும்படி, நாங்கள் கண்டும் கேட்டும் இருக்கிறதை உங்களுக்கும் அறிவிக்கிறோம்; எங்களுடைய ஐக்கியம் பிதாவோடும் அவருடைய குமாரனாகிய இயேசுகிறிஸ்துவோடும் இ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ும் எங்களோடே ஐக்கியமுள்ளவர்களாகும்படி, நாங்கள் கண்டும் கேட்டும் இருக்கிறதை உங்களுக்கும் அறிவிக்கிறோம்; எங்களுடைய ஐக்கியம் பிதாவோடும் அவருடைய குமாரனாகிய இயேசுகிறிஸ்துவோடும் இ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দের আনন্দ য়েন পরিপূর্ণ হয়ে ওঠে সেই জন্য আমরা তোমাদের এসব লিখ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ই সেই বার্তা যা আমরা খ্রীষ্টের কাছ থেকে শুনেছি এবং তোমাদের কাছে ঘোষণা করছি- ঈশ্বর জ্যোত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মধ্যে কোন অন্ধকার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ই আমরা যদি বলি য়ে ঈশ্বরের সঙ্গে আমাদের সহভাগীতা আছে, কিন্তু যদি অন্ধকারে জীবনযাপন করতে থাক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মিথ্যা বলছি ও সত্যের অনুসারী হচ্ছি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জ্যোতিতে আছেন, আমরা যদি সেই রকম জ্যোতিতে বাস করি, তবে বলা যায় আমাদের পরস্পর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হভাগীতা আছে৷ ঈশ্বরের পুত্র যীশুর রক্ত আমাদের সমস্ত পাপ থেকে শুচিশুদ্ধ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রা যদি বলি য়ে আমাদের কোন পাপ নেই, তাহলে আমরা নিজেদেরই ঠকাই এবং তাঁর সত্য আমাদের মধ্যে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রা যদি নিজেদের পাপ স্বীকার করি, বিশ্বস্ত ও ধার্মিক ঈশ্বর আমাদের সমস্ত পাপ ক্ষমা করবেন ও সক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ধার্মিকতা থেকে আমাদের শুদ্ধ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ৃথিবীর শুরু থেকেই যা বর্তমান তেমন একটি বিষয় এখন তোমাদের কাছে বলছি:আমরা তা শুনেছি,তা স্বচক্ষ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র যদি বলি, আমরা পাপ করিনি, তবে আমরা ঈশ্বরকে মিথ্যাবাদী প্রতিপন্ন করি এবং তাঁর বার্তা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তরে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েছি,তা মনোয়োগ সহকারে নিরীক্ষণ করেছি;আর নিজেদের হাত দিয়ে তা স্পর্শ করেছি৷আমরা সেই বাক্যের বিষ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ছি যা জীবনদায়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জীবন আমাদের কাছে প্রকাশিত হয়েছিল, আমরা তা দেখেছি; আর তার বিষয়ে সাক্ষ্য দিতে পারি৷ এ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কাছে সেই জীবনের কথা বলছি; এ হল অনন্ত জীবন যা পিতা ঈশ্বরের কাছে ছিল৷ ঈশ্বর আমাদের কাছ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 তুলে ধ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রা যা দেখেছি ও শুনেছি সে বিষয়েই এখন তোমাদের কাছে বলছি; কারণ আমাদের ইচ্ছা তোমরাও আমাদের সহভাগ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ও৷ আমাদের এই সহভাগীতা ঈশ্বর পিতা ও তাঁর পুত্র যীশু খ্রীষ্টের সঙ্গ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2026-07-31T15:48:56Z</dcterms:created>
  <dcterms:modified xsi:type="dcterms:W3CDTF">2026-07-31T15:48:56Z</dcterms:modified>
  <dc:title>1 யோவான்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