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் ஒளியாயிருக்கிறார், அவரில் எவ்வளவேனும் இருளில்லை; இது நாங்கள் அவரிடத்தில் கேட்டு, உங்களுக்கு அறிவிக்கிற விசேஷமாய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ம் அவரோடே ஐக்கியப்பட்டவர்கள் என்று சொல்லியும், இருளிலே நடக்கிறவர்களாயிருந்தால், சத்தியத்தின்படி நடவாமல் பொய்சொல்லுகிறவர்களாயிருப்ப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ம் அவரோடே ஐக்கியப்பட்டவர்கள் என்று சொல்லியும், இருளிலே நடக்கிறவர்களாயிருந்தால், சத்தியத்தின்படி நடவாமல் பொய்சொல்லுகிறவர்களாயிருப்ப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ஒளியிலிருக்கிறதுபோல நாமும் ஒளியிலே நடந்தால் ஒருவரோடொருவர் ஐக்கியப்பட்டிருப்போம்; அவருடைய குமாரனாகிய இயேசுகிறிஸ்துவின் இரத்தம் சகல பாவங்களையும் நீக்கி, நம்மைச் சுத்திகரி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ஒளியிலிருக்கிறதுபோல நாமும் ஒளியிலே நடந்தால் ஒருவரோடொருவர் ஐக்கியப்பட்டிருப்போம்; அவருடைய குமாரனாகிய இயேசுகிறிஸ்துவின் இரத்தம் சகல பாவங்களையும் நீக்கி, நம்மைச் சுத்திகரி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மக்குப் பாவமில்லையென்போமானால் நம்மை நாமே வஞ்சிக்கிறவர்களாயிருப்போம், சத்தியம் நமக்குள் இரா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ம்முடைய பாவங்களை நாம் அறிக்கையிட்டால், பாவங்களை நமக்கு மன்னித்து எல்லா அநியாயத்தையும் நீக்கி நம்மைச் சுத்திகரிப்பதற்கு அவர் உண்மையும் நீதியும் உள்ளவராயிருக்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ம்முடைய பாவங்களை நாம் அறிக்கையிட்டால், பாவங்களை நமக்கு மன்னித்து எல்லா அநியாயத்தையும் நீக்கி நம்மைச் சுத்திகரிப்பதற்கு அவர் உண்மையும் நீதியும் உள்ளவராயிருக்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ம் பாவஞ்செய்யவில்லையென்போமானால், நாம் அவரைப் பொய்யராக்குகிறவர்களாயிருப்போம், அவருடைய வார்த்தை நமக்குள் இர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ிமுதலாய் இருந்ததும், நாங்கள் கேட்டதும், எங்கள் கண்களினாலே கண்டதும், நாங்கள் நோக்கிப்பார்த்ததும், எங்கள் கைகளினாலே தொட்டுப்பார்த்ததுமாயிருக்கிற ஜீவவார்த்தையைக் குறித்து உங்களுக்கு அறிவிக்கிற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ிமுதலாய் இருந்ததும், நாங்கள் கேட்டதும், எங்கள் கண்களினாலே கண்டதும், நாங்கள் நோக்கிப்பார்த்ததும், எங்கள் கைகளினாலே தொட்டுப்பார்த்ததுமாயிருக்கிற ஜீவவார்த்தையைக் குறித்து உங்களுக்கு அறிவிக்கிற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ந்த ஜீவன் வெளிப்பட்டது; பிதாவினிடத்திலிருந்ததும், எங்களுக்கு வெளிப்பட்டதுமான நித்தியமாயிருக்கிற அந்த ஜீவனை நாங்கள் கண்டு, அதைக்குறித்துச் சாட்சிக்கொடுத்து, அதை உங்களுக்கு அறிவிக்கிற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ந்த ஜீவன் வெளிப்பட்டது; பிதாவினிடத்திலிருந்ததும், எங்களுக்கு வெளிப்பட்டதுமான நித்தியமாயிருக்கிற அந்த ஜீவனை நாங்கள் கண்டு, அதைக்குறித்துச் சாட்சிக்கொடுத்து, அதை உங்களுக்கு அறிவிக்கிற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ும் எங்களோடே ஐக்கியமுள்ளவர்களாகும்படி, நாங்கள் கண்டும் கேட்டும் இருக்கிறதை உங்களுக்கும் அறிவிக்கிறோம்; எங்களுடைய ஐக்கியம் பிதாவோடும் அவருடைய குமாரனாகிய இயேசுகிறிஸ்துவோடும் இ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ும் எங்களோடே ஐக்கியமுள்ளவர்களாகும்படி, நாங்கள் கண்டும் கேட்டும் இருக்கிறதை உங்களுக்கும் அறிவிக்கிறோம்; எங்களுடைய ஐக்கியம் பிதாவோடும் அவருடைய குமாரனாகிய இயேசுகிறிஸ்துவோடும் இ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் சந்தோஷம் நிறைவாயிருக்கும்படி இவைகளை உங்களுக்கு எழுது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் ஒளியாயிருக்கிறார், அவரில் எவ்வளவேனும் இருளில்லை; இது நாங்கள் அவரிடத்தில் கேட்டு, உங்களுக்கு அறிவிக்கிற விசேஷமா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ी अन्धकार नह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यदि हम कहें, कि उसके साथ हमारी सहभागिता है, और फिर अन्धकार में चलें, तो हम झूठे हैं: और सत्य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हीं चलत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पर यदि जैसा वह ज्योति में है, वैसे ही हम भी ज्योति में चलें, तो एक दूसरे से सहभागिता रखते हैं;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के पुत्र यीशु का लोहू हमें सब पापों से शुद्ध कर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यदि हम कहें, कि हम में कुछ भी पाप नहीं, तो अपने आप को धोखा देते हैं: और हम में सत्य नह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यदि हम अपने पापों को मान लें, तो वह हमारे पापों को क्षमा करने, और हमें सब अधर्म से शुद्ध करने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िश्वासयोग्य और धर्म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यदि कहें कि हम ने पाप नहीं किया, तो उसे झूठा ठहराते हैं, और उसका वचन हम में नहीं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उस जीवन के वचन के विषय में जो आदि से था, जिसे हम ने सुना, और जिसे अपनी आंखों से देखा, वरन जिसे ह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े ध्यान से देखा; और हाथों से छूआ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(यह जीवन प्रगट हुआ, और हम ने उसे देखा, और उस की गवाही देते हैं, और तुम्हें उस अनन्त जीवन 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माचार देते हैं, जो पिता के साथ था, और हम पर प्रगट हुआ)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जो कुछ हम ने देखा और सुना है उसका समाचार तुम्हें भी देते हैं, इसलिये कि तुम भी हमारे साथ सहभाग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ो; और हमारी यह सहभागिता पिता के साथ, और उसके पुत्र यीशु मसीह के साथ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और ये बातें हम इसलिये लिखते हैं, कि हमारा आनन्द पूरा हो जा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जो समाचार हम ने उस से सुना, और तुम्हें सुनाते हैं, वह यह है; कि परमेश्वर ज्योति है: और उस में कुछ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யோவான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2026-06-03T12:36:45Z</dcterms:created>
  <dcterms:modified xsi:type="dcterms:W3CDTF">2026-06-03T12:36:45Z</dcterms:modified>
  <dc:title>1 யோவான்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