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69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றைகள் நீங்கிட கைகள் கழுவி (என்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ைத் துதி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ிபீடத்தைச் சுற்றிச் சுற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வலம் வரு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வே உம் பேர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் என் கண் முன்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்த்தையின் வெளிச்சத்தில் வாழ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்ப்பணித்தேன் –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ுள் எல்லாம்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கூர்ந்தேன் ஆர்வமுட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்ப்பணித்தேன் ஆயுள் எ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ுவடையின் எஜமானன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ணான(என்) அடைக்கல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பாவும் ஒமேகா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டக்கமும் முடிவு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க்கங்களின் தகப்பன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ளவயதின் வழிகாட்ட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ிக்கின்ற மெய்தேவன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ின் அதிபத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ானந்த சக்ராதிப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ஒருவரே மாவேந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சர்க்கெல்லாம் அரசர்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ின்பக் கடவுள் நீர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ா மகா நீதிபா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த்துவங்கள் நிறைந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பளிக்கும் வல்லமைய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வாமை உள்ள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ருக்கும் நீதிபத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்வத்தையும் உருவாக்க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கல கிருபையும் நிறைந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யம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யுள்ள சிருஷ்டி கர்த்த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களின் பிறப்பிட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ோனாவிலும் பெரியவர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தான மேய்ப்பர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2026-10-31T01:38:38Z</dcterms:created>
  <dcterms:modified xsi:type="dcterms:W3CDTF">2026-10-31T01:38:38Z</dcterms:modified>
  <dc:title>துதிப் பாடல்கள் : 1062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