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என் வாயைத் திறந்தேன்; அப்பொழுது அவர் அந்தச் சுருளை எனக்குப் புசிக்கக்கொடு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 வார்த்தைகளைக் கொண்டு அவர்களோடே பேச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 அவர்களுக்குள்ளே போகவேண்டாம்.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 அவர்களுக்குள்ளே போகவேண்டாம்.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 செவிகளாலே கேட்டு, உன் இருதயத்தில் ஏற்றுக்கொ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 செவிகளாலே கேட்டு, உன் இருதயத்தில் ஏற்றுக்கொண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ுநாள் முடிந்தபின்பு கர்த்தருடைய வார்த்தை எனக்கு உண்டாகி,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ಆತನು ನನಗೆ--ಮನುಷ್ಯ ಪುತ್ರನೇ, ನಿನಗೆ ಸಿಕ್ಕಿದ್ದನ್ನು ತಿನ್ನು; ಈ ಸುರಳಿಯನ್ನು ತಿಂದು,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ನೆತನದವರ ಸಂಗಡ ಮಾತನ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ನಾನು ನನ್ನ ಬಾಯನ್ನು ತೆರೆದೆನು, ಆತನು ನನಗೆ ಆ ಸುರಳಿಯನ್ನು ತಿನ್ನ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ಆತನು ನನಗೆ ಹೇಳಿದ್ದೇನಂದರೆ--ಮನುಷ್ಯ ಪುತ್ರನೇ, ನಾನು ಕೊಡುವ ಈ ಸುರಳಿಯನ್ನು ತಿಂದು ಹೊಟ್ಟೆಯ ಕರುಳ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ಿಕೋ ಅಂದನು. ಆಗ ನಾನು ಅದನ್ನು ತಿನ್ನಲು ಅದು ನನ್ನ ಬಾಯಲ್ಲಿ ಜೇನಿನ ಹಾಗೆ ಸಿಹಿ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ಗೆ ಆತನು--ಮನುಷ್ಯಪುತ್ರನೇ, ಹೋಗು; ಇಸ್ರಾಯೇಲ್ಯರ ಮನೆಯವರ ಬಳಿಗೆ ಹೋಗಿ ಅವರ ಸಂಗಡ ನನ್ನ ಮಾತುಗಳನ್ನು ಮಾತನ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ಕಠಿಣವಾದ ಭಾಷೆಯಲ್ಲಿ ಸೋಜಿಗದ ಮಾತುಗಳ ನ್ನಾಡುವ ಜನರ ಬಳಿಗೆ ಕಳುಹಿಸದೆ ಇಸ್ರಾಯೇಲಿನ ಮನೆಯವರ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ಲ್ಪಟ್ಟ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ನುಷ್ಯಪುತ್ರನೇ, ನಾನು ನಿನ್ನನ್ನು ಇಸ್ರಾಯೇ ಲಿನ ಮನೆಯನ್ನು ಕಾಯಲು ಕಾವಲುಗಾರನನ್ನಾಗಿ ಮಾಡಿದ್ದೇನೆ.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ವಾಕ್ಯವನ್ನು ನನ್ನ ಬಾಯಿಂದ ಕೇಳಿ ನನ್ನಿಂದ ಅವರಿಗೆ ಎಚ್ಚರಿಕೆ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ದುಷ್ಟನಿಗೆ--ನೀನು ನಿಶ್ಚಯವಾಗಿ ಸಾಯುವಿ ಯೆಂದು ಹೇಳುವಾಗ ನೀನು ಅವನನ್ನು ಎಚ್ಚರಿಸದೆ ಅವನನ್ನು ಬದುಕ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ದುಷ್ಟನನ್ನು ಅವನ ದುಷ್ಟಮಾರ್ಗದ ವಿಷಯದಲ್ಲಿ ಎಚ್ಚರಿಸಿ ಮಾತನಾಡದೆ ಹೋದರೆ ಆ ದುಷ್ಟನು ತನ್ನ ಅಕ್ರಮದಲ್ಲೇ ಸಾ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ು. ಆದರೆ ಅವನ ರಕ್ತವನ್ನು ನಿನ್ನ ಕೈಯಿಂದ ದುಷ್ಟತ್ವ ಕ್ಕಾಗಿ ನಾನು ವಿಚಾ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ನೀನು ದುಷ್ಟ ನನ್ನು ಎಚ್ಚರಿಸಿದ ಮೇಲೆ ಅವನು ತನ್ನ ದುಷ್ಟತ್ವವನ್ನೂ ದುಷ್ಟಮಾರ್ಗವನ್ನೂ ಬಿಟ್ಟು ತಿರುಗ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ರೆ ಅವನು ತನ್ನ ದುಷ್ಟತ್ವದಲ್ಲಿಯೇ ಸಾಯುವನು. ಆದರೆ ನೀನು ನಿನ್ನ ಪ್ರಾಣವನ್ನು ಉಳಿಸಿಕೊಂಡ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ತ್ತೆ ಯಾವಾಗ ನೀತಿವಂತನು ತನ್ನ ನೀತಿಯನ್ನು ಬಿಟ್ಟು ಅನ್ಯಾಯ ಮಾಡುವನೋ, ಆಗ ನಾನು ಅವನ ಮುಂದೆ ಅಡಚಣ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ವೆನು, ಅವನು ಸಾಯು ವನು; ನೀನು ಅವನನ್ನು ಎಚ್ಚರಿಸದೆ ಇದ್ದದರಿಂದಲೇ ಅವನು ತನ್ನ ಪಾಪದಲ್ಲಿ ಸಾಯುವನು; ಅವನು ಮಾಡ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ನೀತಿಯು ಜ್ಞಾಪಕ ಮಾಡಲ್ಪಡು ವದಿಲ್ಲ; ಆದರೆ ಅವನ ರಕ್ತವನ್ನು ನಾನು ನಿನ್ನ ಕೈಯಿಂದ ವಿಚಾರ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ಾಗ್ಯೂ ನೀತಿವಂತನು ಪಾಪ ಮಾಡದ ಹಾಗೆ ನೀನು ನೀತಿವಂತನನ್ನು ಎಚ್ಚರಿಸುವಾಗ ಅವನು ಪಾಪಮಾಡದೆ ಎಚ್ಚರಿಕೆಯಾ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ಬದುಕುವನು; ನೀನು ನಿನ್ನ ಪ್ರಾಣವನ್ನು ಸಹ ಉಳಿಸಿಕೊಂಡ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ಅಲ್ಲಿ ಕರ್ತನ ಹಸ್ತವು ನನ್ನ ಮೇಲಿತ್ತು; ನನಗೆ ಆತನು ಹೇಳಿದ್ದೇನಂದರೆ--ಎದ್ದೇಳು, ಬಯಲು ಸೀಮೆಗೆ ಹೋಗು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 ಸಂಗಡ ಮಾತನ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ಮೇಲೆ ನಾನು ಎದ್ದು ಬಯಲು ಸೀಮೆಯ ಕಡೆಗೆ ಹೋದೆನು; ಇಗೋ, ಕರ್ತನ ಮಹಿಮೆಯ ಅಲ್ಲಿ ನಿಂತಿದೆ. ಅದು ಕೆಬಾರ್‌ ನ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ರ ನಾನು ನೋಡಿದ ಮಹಿಮೆಯ ಪ್ರಕಾರವಾಗಿದೆ. ಆಗ ನಾನು ಮುಖ ಕೆಳಗಾಗಿ ಬ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ಮೇಲೆ ಆತ್ಮನು ನನ್ನೊಳಗೆ ಪ್ರವೇಶಿಸಿ ನನ್ನನ್ನು ನನ್ನ ಪಾದದ ಮೇಲೆ ನಿಲ್ಲಿಸಿ ಮಾತಾಡಿ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ೆಂದರೆ--ಹೋಗು, ನಿನ್ನ ಮನೆಯಲ್ಲಿ ನೀನು ಅಡಗ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ನಾದರೋ ಓ ಮನುಷ್ಯ ಪುತ್ರನೇ, ಇಗೋ, ಅವರು ನಿನ್ನ ಮೇಲೆ ಬಂಧನ ಗಳನ್ನಿಟ್ಟು ಅವುಗಳಿಂದ ನಿನ್ನನ್ನು ಕಟ್ಟುವರು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ಂದ ಹೊರಗೆ ಬರಲು ಆ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ನಾಲಿ ಗೆಯು ನಿನ್ನ ಅಂಗಳಕ್ಕೆ ಹತ್ತುವ ಹಾಗೆ ಮಾಡುವೆನು. ಆಗ ನೀನು ಮೂಕನಾಗಿ ಅವರನ್ನು ಗದರಿಸುವ ವನಾಗಲ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ಅವರು ತಿರುಗಿ ಬೀಳುವ ಮನೆಯ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ನಾನು ನಿನ್ನ ಸಂಗಡ ಮಾತನಾಡುವಾಗ ನಾನು ನಿನ್ನ ಬಾಯನ್ನು ತೆರೆ ಯುವೆನು. ಆಗ ನೀ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ಾದದ್ದೇನಂದರೆ--ದೇವರಾದ ಕರ್ತನು ಹೀಗೆ ಹೇಳುತ್ತಾನೆ --ಕೇಳುವವನು ಕೇಳಲಿ, ಕೇಳದವನು ಕೇಳದೇ ಇರಲಿ. ಅವರು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 ಮನೆಯ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ಕಠಿಣ ಭಾಷೆಯಲ್ಲಿ ಸೋಜಿಗದ ಮಾತುಗಳನ್ನಾಡುವವರ ಬಳಿಗೆ ಕಳುಹಿಸಲ್ಪಟ್ಟವನಲ್ಲ; ಇಂಥವರ ಕಡೆಗೆ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್ದ ಪಕ್ಷದಲ್ಲಿ ನಿಶ್ಚಯವಾಗಿ ಅವರು ನಿನ್ನ ಮಾತಿಗೆ ಕಿವಿಗೊ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ಇಸ್ರಾ ಯೇಲಿನ ಮನೆತನದವರು ನಿನಗೆ ಕಿವಿಗೊಡುವದಿಲ್ಲ; ಅವರು ನನಗೆ ಕಿವಿಗೊಟ್ಟಿಲ್ಲ. ಯಾಕಂದರೆ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ನೆತನದವರು ಕಠಿಣ ಹೃದಯ ದವರೂ ನಿರ್ಲಜ್ಜರೂ (ನಾಚಿಕೆಗೆಟ್ಟವರೂ) 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ಗೋ, ನಾನು ನಿನ್ನ ಮುಖವನ್ನು ಅವರ ಮುಖಗಳ ಎದುರಿಗೆ ಕಠಿಣ ಮಾಡಿದ್ದೇನೆ; ಮತ್ತು ನಿನ್ನ ಹಣೆಯನ್ನು ಅವರ ಹಣ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ಾಗಿ ಬಲಪಡ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ನ್ನ ಹಣೆಯನ್ನು ಅಭೇದ್ಯವಾದ ಕಲ್ಲಿಗಿಂತ ಗಟ್ಟಿಯಾಗಿ ವಜ್ರದಂತೆ ಮಾಡಿದ್ದೇನೆ; ಇಲ್ಲವೆ ತಿರುಗಿ ಬೀ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ತನದವರಾದರೂ ನೀನು ಅವರಿಗೆ ಭಯಪಡ ಬೇಡ; ಮತ್ತು ಅವರ ನೋಟಕ್ಕೆ ನೀನು ಗಾಬರಿಯಾಗ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ಆತನು ನನಗೆ--ನರಪುತ್ರನೇ, ನಾನು ನಿನ್ನ ಸಂಗಡ ಆಡುವ ಈ ನನ್ನ ಮಾತುಗಳನ್ನೆಲಾ ನಿನ್ನ ಕಿವಿಗಳಿಂದ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ದಲ್ಲಿ ಅಂಗೀಕರಿಸ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ೋಗು, ಸೆರೆಯಾಗಿರುವ ನಿನ್ನ ಜನರ ಮಕ್ಕಳ ಬಳಿಗೆ ಹೋಗಿ, ಅವರ ಸಂಗಡ ಮಾತನಾಡು, ಅವರು ಕೇಳಿದರೂ ಕೇಳದಿದ್ದರೂ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ೀಗೆ ಹೇಳುತ್ತಾನೆಂದು ಅವರಿಗೆ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ಮೇಲೆ ಆತ್ಮನು ನನ್ನನ್ನು ಮೇಲೆ ತೆಗೆದುಕೊಂಡು ಹೋದನು. ನಾನು--ಕರ್ತನ ಮಹಿಮೆ ತನ್ನ ಸ್ಥಳ ದೊಳಗಿಂದ ಹರಸಲ್ಪಡಲ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ೋಷಿಸುವ ಒಂದು ಮಹಾಧ್ವನಿಯು ನನ್ನ ಹಿಂದೆ ನುಗ್ಗಿಕೊಂಡು ಬರುವ ದನ್ನು ನಾನು ಕೇಳಿಸ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ನಾನು ಒಂದಕ್ಕೊಂದು ತಗಲುವ ಆ ಜೀವಿಗಳ ರೆಕ್ಕೆಗಳ ಶಬ್ದ ವನ್ನೂ ಅವುಗಳ ಬಳಿಯಲ್ಲಿದ್ದ ಚಕ್ರಗಳ ಶಬ್ದ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ಘೋಷದ ಶಬ್ದವು ನುಗ್ಗಿ ಬರುತ್ತಿರುವದನ್ನೂ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ೆ ಆತ್ಮನು ನನ್ನನ್ನು ಎತ್ತಿಕೊಂಡು ಹೋದನು; ನಾನು ಕಹಿಯಲ್ಲಿಯೂ ಆತ್ಮನ ಉರಿಯ ಲ್ಲಿಯೂ ಹೋದೆನು; ಅದರೆ ಕರ್ತನ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ಮೇಲೆ ಬಲ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ಮೇಲೆ ನಾನು ಕೆಬಾರ್‌ ನದಿಯ ದಡದಲ್ಲಿ ವಾಸಿಸುತ್ತಿದ್ದ ತೇಲ್‌ ಆಬೀಬಿನ ಸೆರೆಯವರ ಬಳಿಗೆ ಬಂದೆನು; ಅವರು ಕುಳಿತ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ನಾನು ಕುಳಿತು ಏಳು ದಿವಸಗಳು ಅವರ ಜೊತೆ ಆಶ್ಚರ್ಯವಾಗಿ ಉ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ಏಳು ದಿವಸಗಳಾದ ಮೇಲೆ ಆದದ್ದೇನಂದರೆ, ಕರ್ತನ ವಾಕ್ಯವು ಹೀಗೆ ಹೇಳುತ್ತಾ ನನ್ನ ಕಡೆಗೆ ಬಂದು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2026-10-21T06:37:46Z</dcterms:created>
  <dcterms:modified xsi:type="dcterms:W3CDTF">2026-10-21T06:37:46Z</dcterms:modified>
  <dc:title>ಯೆಹೆಜ್ಕೇಲನು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