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8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ிக்கொடுக்கும் அன்புக்க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பொற்கரங்கள் – ஆகா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க்காட்டி அரவன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ின் கரங்கள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த்தப்பட்டு பாரம்சுமப்ப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ம் தாங்கிடுவா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் நீக்கி பேய்கள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ும் அருளுவார்… – 2 (அள்ளிக்கொட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ந்திறக்கும் வள்ளல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ி வழங்குவா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த்து பாது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ப் படுத்துவார்… – 2 (அள்ளிக்கொட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கிரீடம் ஜீவந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கனியுண்டு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தேவன் நித்தமும்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ச்சிப் படுத்துவார்… – 2 (அள்ளிக்கொடு…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2026-09-15T17:13:47Z</dcterms:created>
  <dcterms:modified xsi:type="dcterms:W3CDTF">2026-09-15T17:13:47Z</dcterms:modified>
  <dc:title>துதிப் பாடல்கள் : 179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