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1221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ள்ளிக்கொடுக்கும் அன்புக்கர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ின் பொற்கரங்கள் – ஆகா… –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ைக்காட்டி அரவனை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ேசரின் கரங்கள்… –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ருத்தப்பட்டு பாரம்சுமப்போ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ரம் தாங்கிடுவார்… –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ோய்கள் நீக்கி பேய்கள் போக்க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ுகமும் அருளுவார்… – 2 (அள்ளிக்கொடு…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னந்திறக்கும் வள்ளல் இய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ரி வழங்குவார்… –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சீர்வதித்து பாதுகாத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ேன்மைப் படுத்துவார்… – 2 (அள்ளிக்கொடு…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ீவகிரீடம் ஜீவநதி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ீவ கனியுண்டு… –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த்திய தேவன் நித்தமும் நம்ம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கிழ்ச்சிப் படுத்துவார்… – 2 (அள்ளிக்கொடு…) 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8">
  <a:themeElements>
    <a:clrScheme name="Theme1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2026-11-02T05:05:39Z</dcterms:created>
  <dcterms:modified xsi:type="dcterms:W3CDTF">2026-11-02T05:05:39Z</dcterms:modified>
  <dc:title>துதிப் பாடல்கள் : 179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