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ോവാബിനെക്കുറിച്ചുള്ള പ്രവാചകം: ഒരു രാത്രിയിൽ മോവാബിലെ ആർപട്ടണം നശ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യിപ്പോയിരിക്കുന്നു; ഒരു രാത്രിയിൽ മോവാബിലെ കീർപട്ടണം നശിച്ചു ശൂന്യമായിപ്പേ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ബയീത്തും ദീബോനും കരയേണ്ടതിന്നു പൂജാഗിരികളിൽ കയറിപ്പോയിരിക്കുന്നു; നെബോവിലും മേദെബയിലും മോവാ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ക്കുന്നു; അവരുടെ തലയൊക്കെയും മൊട്ടയടിച്ചും താടിയൊക്കെയും കത്രിച്ചും ഇരിക്ക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ുടെ വീഥികളിൽ അവർ രട്ടുടുത്തു നടക്കുന്നു; അവരുടെ പുരമുകളിലും വിശാലസ്ഥലങ്ങളിലും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യിട്ടു കര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ഹെശ്ബോനും എലെയാലെയും നിലവിളിക്കുന്നു; അവരുടെ ഒച്ച യഹസ്വരെ കേൾക്കുന്നു; അതുകൊണ്ടു മോവാബ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ധപാണികൾ അലറുന്നു; അവന്റെ പ്രാണൻ അവന്റെ ഉള്ളിൽ നട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റെ ഹൃദയം മോവാബിനെക്കുറിച്ചു നിലവിളിക്കുന്നു; അതിലെ കുലീനന്മാർ സോവാരിലേക്കും എഗ്ളത്ത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െളീശീയയിലേക്കും ഓടിപ്പോകുന്നു ലൂഹീത്തിലേക്കുള്ള കയറ്റത്തിൽ കൂടി അവർ കരഞ്ഞ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ച്ചെല്ലുന്നു; ഹോരോനയീമിലേക്കുള്ള വഴിയിൽ അവർ നാശത്തിന്റെ നിലവിളി കൂ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മ്രീമിലെ ജലാശയങ്ങൾ വരണ്ടിരിക്കുന്നു; അതുകൊണ്ടു പുല്ലുണങ്ങി, ഇളമ്പുല്ലു വാടി, പച്ചയായത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അവർ സ്വരൂപിച്ച സമ്പത്തും സംഗ്രഹിച്ചുവെച്ചതും അലരിത്തോട്ടിന്നക്കരെക്കു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ലവിളി മോവാബിന്റെ അതൃത്തികളെ ചുറ്റിയിരിക്കുന്നു; അലർച്ച എഗ്ളയീംവരെയും കൂക്കൽ ബേർ-ഏലീം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ീമോനിലെ ജലാശയങ്ങൾ രക്തംകൊണ്ടു നിറഞ്ഞിരിക്കുന്നു; ഞാൻ ദീമോന്റെമേൽ ഇതിലധികം വരു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വാബിൽനിന്നു ചാടിപ്പോയവരുടെമേലും ദേശത്തിൽ ശേഷിച്ചവരുടെമേലും ഞാൻ ഒരു സിംഹത്തെ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2026-10-20T05:06:59Z</dcterms:created>
  <dcterms:modified xsi:type="dcterms:W3CDTF">2026-10-20T05:06:59Z</dcterms:modified>
  <dc:title>യെശയ്യാവ്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