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்சோரின் ராஜாவாகிய யாபீன் அதைக் கேள்விப்பட்டபோது, அவன் மாதோனின் ராஜாவாகிய யோபாபிடத்திற்கும், சிம்ரோனின் ராஜாவிடத்துக்கும், அக்சாபின் ராஜாவிடத்திற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டக்கேயிருக்கிற மலைகளிலும் கின்னரேத்துக்குத் தெற்கேயிருக்கிற நாட்டுப்புறத்திலும் சமபூமியிலும் மேற்கு எல்லையாகிய தோரிலும் இருக்கிற ராஜாக்களிடத்திற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டக்கேயிருக்கிற மலைகளிலும் கின்னரேத்துக்குத் தெற்கேயிருக்கிற நாட்டுப்புறத்திலும் சமபூமியிலும் மேற்கு எல்லையாகிய தோரிலும் இருக்கிற ராஜாக்களிடத்திற்க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ழக்கேயும் மேற்கேயுமிருக்கிற கானானியரிடத்திற்கும், மலைகளிலிருக்கிற எமோரியர், ஏத்தியர், பெரிசியர், எபூசியரிடத்திற்கும், எர்மோன் மலையின் அடியிலே மிஸ்பா சீமையிலிருக்கிற ஏவியரிடத்திற்கும் ஆள் அனுப்ப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ழக்கேயும் மேற்கேயுமிருக்கிற கானானியரிடத்திற்கும், மலைகளிலிருக்கிற எமோரியர், ஏத்தியர், பெரிசியர், எபூசியரிடத்திற்கும், எர்மோன் மலையின் அடியிலே மிஸ்பா சீமையிலிருக்கிற ஏவியரிடத்திற்கும் ஆள் அனுப்ப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டற்கரை மணலைப்போல் ஏராளமான திரண்ட ஜனமாகிய தங்களுடைய எல்லாச் சேனைகளோடும், மகா ஏராளமான குதிரைகளோடும் இரதங்களோடும்கூடப் புறப்ப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டற்கரை மணலைப்போல் ஏராளமான திரண்ட ஜனமாகிய தங்களுடைய எல்லாச் சேனைகளோடும், மகா ஏராளமான குதிரைகளோடும் இரதங்களோடும்கூடப் புற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ராஜாக்களெல்லாரும் கூடி, இஸ்ரவேலோடே யுத்தம்பண்ணவந்து, மேசோம் என்கிற ஏரியண்டையிலே ஏகமாய்ப் பாளயமிறங்க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ராஜாக்களெல்லாரும் கூடி, இஸ்ரவேலோடே யுத்தம்பண்ணவந்து, மேசோம் என்கிற ஏரியண்டையிலே ஏகமாய்ப் பாளயமிற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யோசுவாவை நோக்கி: அவர்களுக்குப் பயப்படாயாக, நாளை இந்நேரத்திலே நான் அவர்களையெல்லாம் இஸ்ரவேலுக்கு முன்பாக வெட்டுண்டவர்களாக ஒப்புக்கொடுப்பேன்; நீ அவர்கள் குதிரைகளின் குதிகால் நரம்புகளை அறுத்து, அவர்கள் இரதங்களை அக்கினியால் சுட்டெரிக்கக்கடவாய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யோசுவாவை நோக்கி: அவர்களுக்குப் பயப்படாயாக, நாளை இந்நேரத்திலே நான் அவர்களையெல்லாம் இஸ்ரவேலுக்கு முன்பாக வெட்டுண்டவர்களாக ஒப்புக்கொடுப்பேன்; நீ அவர்கள் குதிரைகளின் குதிகால் நரம்புகளை அறுத்து, அவர்கள் இரதங்களை அக்கினியால் சுட்டெரிக்கக்கடவாய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வும் அவனோடேகூட யுத்த ஜனங்கள் அனைவரும், திடீரென்று மேரோம் ஏரியண்டையிலிருக்கிற அவர்களிடத்தில் வந்து, அவர்கள்மேல் விழ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அவர்களை இஸ்ரவேலின் கையில் ஒப்புக்கொடுத்தார்; அவர்களை முறிய அடித்து, பெரிய சீதோன்மட்டும் மிஸ்ரபோத்மாயீமட்டும், கிழக்கேயிருக்கிற மிஸ்பே பள்ளத்தாக்குமட்டும் துரத்தி, அவர்களில் ஒருவரும் மீதியாயிராதபடி, அவர்களை வெட்டிப்போ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அவர்களை இஸ்ரவேலின் கையில் ஒப்புக்கொடுத்தார்; அவர்களை முறிய அடித்து, பெரிய சீதோன்மட்டும் மிஸ்ரபோத்மாயீமட்டும், கிழக்கேயிருக்கிற மிஸ்பே பள்ளத்தாக்குமட்டும் துரத்தி, அவர்களில் ஒருவரும் மீதியாயிராதபடி, அவர்களை வெட்டிப்போ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அவர்களை இஸ்ரவேலின் கையில் ஒப்புக்கொடுத்தார்; அவர்களை முறிய அடித்து, பெரிய சீதோன்மட்டும் மிஸ்ரபோத்மாயீமட்டும், கிழக்கேயிருக்கிற மிஸ்பே பள்ளத்தாக்குமட்டும் துரத்தி, அவர்களில் ஒருவரும் மீதியாயிராதபடி, அவர்களை வெட்டிப்போ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ுவா கர்த்தர் தனக்குச் சொன்னபடி அவர்களுக்குச் செய்து, அவர்கள் குதிரைகளின் குதிகால் நரம்புகளை அறுத்து, அவர்கள் இரதங்களை அக்கினியால் சுட்டெர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ுவா கர்த்தர் தனக்குச் சொன்னபடி அவர்களுக்குச் செய்து, அவர்கள் குதிரைகளின் குதிகால் நரம்புகளை அறுத்து, அவர்கள் இரதங்களை அக்கினியால் சுட்டெர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 யோசுவா திரும்பி, ஆத்சோரைப்பிடித்து, அதின் ராஜாவைப் பட்டயத்தினால் வெட்டிப்போட்டான்; ஆத்சோர் முன்னே அந்த ராஜ்யங்களுக்கெல்லாம் தலைமையான பட்டண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 யோசுவா திரும்பி, ஆத்சோரைப்பிடித்து, அதின் ராஜாவைப் பட்டயத்தினால் வெட்டிப்போட்டான்; ஆத்சோர் முன்னே அந்த ராஜ்யங்களுக்கெல்லாம் தலைமையான பட்டண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ிருந்த நரஜீவன்களையெல்லாம் பட்டயக்கருக்கினால் வெட்டி, சங்காரம்பண்ணினார்கள்; சுவாசமுள்ளது ஒன்றும் மீதியானதில்லை; ஆத்சோரையோ அக்கினியால் சுட்டெர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ிருந்த நரஜீவன்களையெல்லாம் பட்டயக்கருக்கினால் வெட்டி, சங்காரம்பண்ணினார்கள்; சுவாசமுள்ளது ஒன்றும் மீதியானதில்லை; ஆத்சோரையோ அக்கினியால் சுட்டெர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ராஜாக்களுடைய எல்லாப்பட்டணங்களையும் அவைகளுடைய எல்லா ராஜாக்களையும் யோசுவா பிடித்து, பட்டயக்கருக்கினால் வெட்டி, கர்த்தருடைய தாசனாகிய மோசே கட்டளையிட்டபடி, அவர்களைச் சங்காரம்பண்ண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ராஜாக்களுடைய எல்லாப்பட்டணங்களையும் அவைகளுடைய எல்லா ராஜாக்களையும் யோசுவா பிடித்து, பட்டயக்கருக்கினால் வெட்டி, கர்த்தருடைய தாசனாகிய மோசே கட்டளையிட்டபடி, அவர்களைச் சங்காரம்பண்ண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தங்கள் அரணிப்போடே இருந்த பட்டணங்களையெல்லாம் இஸ்ரவேலர் சுட்டெரித்துப்போடாமல் வைத்தார்கள்; ஆத்சோரைமாத்திரம் யோசுவா சுட்டெரித்துப்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தங்கள் அரணிப்போடே இருந்த பட்டணங்களையெல்லாம் இஸ்ரவேலர் சுட்டெரித்துப்போடாமல் வைத்தார்கள்; ஆத்சோரைமாத்திரம் யோசுவா சுட்டெரித்துப்போ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ப் பட்டணங்களிலுள்ள மிருகஜீவன்களையும் மற்றக்கொள்ளைப் பொருள்களையும் இஸ்ரவேல் புத்திரர் தங்களுக்கென்று எடுத்துக்கொண்டார்கள்; ஆனாலும் எல்லா மனுஷரையும் அழித்துத் தீருமட்டும் அவர்களைப் பட்டயக்கருக்கினால் வெட்டிப்போட்டார்கள்; சுவாசமுள்ள ஒன்றையும் அவர்கள் மீதியாக வைக்க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ப் பட்டணங்களிலுள்ள மிருகஜீவன்களையும் மற்றக்கொள்ளைப் பொருள்களையும் இஸ்ரவேல் புத்திரர் தங்களுக்கென்று எடுத்துக்கொண்டார்கள்; ஆனாலும் எல்லா மனுஷரையும் அழித்துத் தீருமட்டும் அவர்களைப் பட்டயக்கருக்கினால் வெட்டிப்போட்டார்கள்; சுவாசமுள்ள ஒன்றையும் அவர்கள் மீதியாக வைக்க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தமது தாசனாகிய மோசேக்கு எப்படிக் கட்டளையிட்டிருந்தாரோ, அப்படியே மோசே யோசுவாவுக்குக் கட்டளையிட்டிருந்தான்; அப்படியே யோசுவா செய்தான்; அவன், கர்த்தர் மோசேக்குக் கட்டளையிட்டதில் ஒன்றையும் செய்யாமல் விடவ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தமது தாசனாகிய மோசேக்கு எப்படிக் கட்டளையிட்டிருந்தாரோ, அப்படியே மோசே யோசுவாவுக்குக் கட்டளையிட்டிருந்தான்; அப்படியே யோசுவா செய்தான்; அவன், கர்த்தர் மோசேக்குக் கட்டளையிட்டதில் ஒன்றையும் செய்யாமல் விட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தமது தாசனாகிய மோசேக்கு எப்படிக் கட்டளையிட்டிருந்தாரோ, அப்படியே மோசே யோசுவாவுக்குக் கட்டளையிட்டிருந்தான்; அப்படியே யோசுவா செய்தான்; அவன், கர்த்தர் மோசேக்குக் கட்டளையிட்டதில் ஒன்றையும் செய்யாமல் விட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ப்பிரகாரமாக யோசுவா சேயீருக்கு ஏறிப்போகிற ஆலாக் மலைதுவக்கி லீபனோனின் பள்ளத்தாக்கில் எர்மோன் மலையடியில் இருக்கிற பாகால் காத்மட்டுமுள்ள அந்த முழுத்தேசமாகிய மலைகளையும் அதின் சமபூமியையும் பிடித்துக்கொண்ட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ப்பிரகாரமாக யோசுவா சேயீருக்கு ஏறிப்போகிற ஆலாக் மலைதுவக்கி லீபனோனின் பள்ளத்தாக்கில் எர்மோன் மலையடியில் இருக்கிற பாகால் காத்மட்டுமுள்ள அந்த முழுத்தேசமாகிய மலைகளையும் அதின் சமபூமியையும் பிடித்துக்கொண்ட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ின் ராஜாக்களையெல்லாம் பிடித்து, அவர்களை வெட்டிக் கொன்றுபோ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ின் ராஜாக்களையெல்லாம் பிடித்து, அவர்களை வெட்டிக் கொன்றுபோ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சுவா நெடுநாளாய் அந்த ராஜாக்களெல்லாரோடும் யுத்தம்பண்ண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ிபியோனின் குடிகளாகிய ஏவியரைத்தவிர, ஒரு பட்டணமும் இஸ்ரவேல் புத்திரரோடே சமாதானம் பண்ணவில்லை; மற்றெல்லாப் பட்டணங்களையும் யுத்தம்பண்ணிப் பிட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ிபியோனின் குடிகளாகிய ஏவியரைத்தவிர, ஒரு பட்டணமும் இஸ்ரவேல் புத்திரரோடே சமாதானம் பண்ணவில்லை; மற்றெல்லாப் பட்டணங்களையும் யுத்தம்பண்ணிப் பிடி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ம்பண்ண இஸ்ரவேலுக்கு எதிராகவரும்படிக்கு, அவர்களுடைய இருதயம் கடினமானதும், இப்படியே அவர்கள்பேரில் இரக்கம் உண்டாகாமல், கர்த்தர் மோசேக்குக் கட்டளையிட்டபடி, அவர்களை அழித்துச் சங்காரம்பண்ணினதும் கர்த்தரால் வந்த காரியமாய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ம்பண்ண இஸ்ரவேலுக்கு எதிராகவரும்படிக்கு, அவர்களுடைய இருதயம் கடினமானதும், இப்படியே அவர்கள்பேரில் இரக்கம் உண்டாகாமல், கர்த்தர் மோசேக்குக் கட்டளையிட்டபடி, அவர்களை அழித்துச் சங்காரம்பண்ணினதும் கர்த்தரால் வந்த காரியமாய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ம்பண்ண இஸ்ரவேலுக்கு எதிராகவரும்படிக்கு, அவர்களுடைய இருதயம் கடினமானதும், இப்படியே அவர்கள்பேரில் இரக்கம் உண்டாகாமல், கர்த்தர் மோசேக்குக் கட்டளையிட்டபடி, அவர்களை அழித்துச் சங்காரம்பண்ணினதும் கர்த்தரால் வந்த காரியம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ே யோசுவா போய், மலைத்தேசமாகிய எபிரோனிலும் தெபீரிலும் ஆனாபிலும் யூதாவின் சகல மலைகளிலும் இஸ்ரவேலின் சகல மலைகளிலும் இருந்த ஏனாக்கியரை நிக்கிரகம்பண்ணி அவர்களை அவர்கள் பட்டணங்களோடும்கூடச் சங்கர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ே யோசுவா போய், மலைத்தேசமாகிய எபிரோனிலும் தெபீரிலும் ஆனாபிலும் யூதாவின் சகல மலைகளிலும் இஸ்ரவேலின் சகல மலைகளிலும் இருந்த ஏனாக்கியரை நிக்கிரகம்பண்ணி அவர்களை அவர்கள் பட்டணங்களோடும்கூடச் சங்கர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ின் தேசத்தில் ஏனாக்கியர் ஒருவரும் மீதியாக வைக்கப்படவில்லை; காசாவிலும் காத்திலும் அஸ்தோத்திலும் மாத்திரம் சிலர் மீதியாயி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யோசுவா, கர்த்தர் மோசேயினிடத்தில் சொன்னபடியெல்லாம் தேசமனைத்தையும் பிடித்து, அதை இஸ்ரவேலருக்கு, அவர்கள் கோத்திரங்களுடைய பங்குகளின்படியே, சுதந்தரமாகக் கொடுத்தான்; யுத்தம் ஓய்ந்ததினால் தேசம் அமைதலா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யோசுவா, கர்த்தர் மோசேயினிடத்தில் சொன்னபடியெல்லாம் தேசமனைத்தையும் பிடித்து, அதை இஸ்ரவேலருக்கு, அவர்கள் கோத்திரங்களுடைய பங்குகளின்படியே, சுதந்தரமாகக் கொடுத்தான்; யுத்தம் ஓய்ந்ததினால் தேசம் அமைதல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2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 सुनकर हासोर के राजा याबीन ने मादोन के राजा योबाब, और शिम्रोन और अक्षाप के राजाओं क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जो जो राजा उत्तर की ओर पहाड़ी देश में, और किन्नेरेत की दक्खिन के अराबा में, और नीचे के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, और पच्छिम की ओर दोर के ऊंचे देश में रहते थे, उन क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पूरब पच्छिम दोनों ओर के रहने वाले कनानियों, और एमोरियों, हित्तियों, परिज्जियों, और पहाड़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बूसियों, और मिस्पा देश में हेर्मोन पहाड़ के नीचे रहने वाले हिव्वियों को बुलवा भे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वे अपनी अपनी सेना समेत, जो समुद्र के किनारे बालू के किनकों के समान बहुत थीं, मिलकर निकल आए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साथ बहुत ही घोड़े और रथ भी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ये सब राजा सम्मति करके इकट्ठे हुए, और इस्राएलियों से लड़ने को मेरोम नाम ताल के पास आकर एक स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ावनी डा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यहोवा ने यहोशू से कहा, उन से मत डर, क्योंकि कल इसी समय मैं उन सभों को इस्राएलियों के वश कर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रवा डालूंगा; तब तू उनके घोड़ों के सुम की नस कटवाना, और उनके रथ भस्म कर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यहोशू सब योद्धाओं समेत मेरोम नाम ताल के पास अचानक पहुंचकर उन पर टूट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यहोवा ने उन को इस्राएलियों के हाथ में कर दिया, इसलिये उन्होंने उन्हें मार लिया, और बड़े नग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ीदोन और मिस्रपोतमैत तक, और पूर्व की ओर मिस्पे के मैदान तक उनका पीछा किया; और उन को मारा, और उ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किसी को जीवित न छो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यहोशू ने यहोवा की आज्ञा के अनुसार उन से किया, अर्थात उनके घोड़ों के सुम की नस कटवाई, और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थ आग में जलाकर भस्म कर दि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स समय यहोशू ने घूमकर हासोर को जो पहिले उन सब राज्यों में मुख्य नगर था ले लिया, और उसके राजा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लवार से मा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जितने प्राणी उस में थे उन सभों को उन्होंने तलवार से मारकर सत्यानाश किया; और किसी प्राणी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ीवित न छोड़ा, और हासोर को यहोशू ने आग लगाकर फुंकव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उन सब नगरों को उनके सब राजाओं समेत यहोशू ने ले लिया, और यहोवा के दास मूसा की आज्ञा के अनुस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को तलवार से घात करके सत्यानाश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परन्तु हासोर को छोड़कर, जिसे यहोशू ने फुंकवा दिया, इस्राएल ने और किसी नगर को जो अपने टीले पर ब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 नहीं जला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इन नगरों के पशु और इनकी सारी लूट को इस्राएलियों ने अपना कर लिया; परन्तु मनुष्यों को उन्हों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लवार से मार डाला, यहां तक उन को सत्यानाश कर डाला कि एक भी प्राणी को जीवित नहीं छोड़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ो आज्ञा यहोवा ने अपने दास मूसा को दी थी उसी के अनुसार मूसा ने यहोशू को आज्ञा दी थी, और ठीक वै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यहोशू ने किया भी; जो जो आज्ञा यहोवा ने मूसा को दी थी उन में से यहोशू ने कोई भी पूरी किए बिना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ोड़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यहोशू ने उस सारे देश को, अर्थात पहाड़ी देश, और सारे दक्खिनी देश, और कुल गोशेन देश, और नीच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, अराबा, और इस्राएल के पहाड़ी देश, और उसके नीचे वाले देश क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हालाक नाम पहाड़ से ले, जो सेईर की चढ़ाई पर है, बालगाद तक, जो लबानोन के मैदान में हेर्मोन पर्व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नीचे है, जितने देश हैं उन सब को जीत लिया और उन देशों के सारे राजाओं को पकड़कर मा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उन सब राजाओं से युद्ध करते करते यहोशू को बहुत दिन लग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गिबोन के निवासी हिव्वियों को छोड़ और किसी नगर के लोगों ने इस्राएलियों से मेल न किया; और सब नग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उन्होंने लड़ लड़कर जीत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क्योंकि यहोवा की जो मनसा थी, कि अपनी उस आज्ञा के अनुसार जो उसने मूसा को दी थी उन पर कुछ भी दया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; वरन सत्यानाश कर डाले, इस कारण उसने उनके मन ऐसे कठोर कर दिए, कि उन्होंने इस्राएलियों का साम्ह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के उन से युद्ध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स समय यहोशू ने पहाड़ी देश में आकर हेब्रोन, दबीर, अनाब, वरन यहूदा और इस्राएल दोनों के स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ाड़ी देश में रहने वाले अनाकियों को नाश किया; यहोशू ने नगरों समेत उन्हें सत्यानाश क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इस्राएलियों के देश में कोई अनाकी न रह गया; केवल अज्जा, गत, और अशदोद में कोई कोई रह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जैसा यहोवा ने मूसा से कहा था, वैसा ही यहोशू ने वह सारा देश ले लिया; और उसे इस्राएल के गोत्रो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लों के अनुसार बांट करके उन्हें दे दिया। और देश को लड़ाई से शान्ति मिल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2026-10-21T06:42:54Z</dcterms:created>
  <dcterms:modified xsi:type="dcterms:W3CDTF">2026-10-21T06:42:54Z</dcterms:modified>
  <dc:title>यहोशू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