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138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இயேசுவின் பிள்ளை
பயமே இல்லை
எந்நாளும் சந்தோஷமே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தெரிந்து கொண்டார் தெரிந்து கொண்டார்
மகனாக மகளாக தெரிந்து கொண்டார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இயேசுவின் பிள்ளை
பயமே இல்லை
எந்நாளும் சந்தோஷம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கழுவப்பட்டேன் கழுவப்பட்டேன்
இயேசுவின் இரத்தத்தாலே கழுவப்பட்டேன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இயேசுவின் பிள்ளை
பயமே இல்லை
எந்நாளும் சந்தோஷம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வென்று விட்டேன் வென்று விட்டேன்
எதிரியின் தடைகளை வென்று விட்டேன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இயேசுவின் பிள்ளை
பயமே இல்லை
எந்நாளும் சந்தோஷம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 நிரப்பப்பட்டேன் நிரப்பப்பட்டேன்
ஆவியின் வல்லமையால் நிரப்பப்பட்டேன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இயேசுவின் பிள்ளை
பயமே இல்லை
எந்நாளும் சந்தோஷம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 சுகமானேன் சுகமானேன்
இயேசுவின் காயங்களால் சுகமானேன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இயேசுவின் பிள்ளை
பயமே இல்லை
எந்நாளும் சந்தோஷம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 முறியடிப்பேன் முறியடிப்பேன்
எதிரான ஆயுதத்தை முறியடிப்பேன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இயேசுவின் பிள்ளை
பயமே இல்லை
எந்நாளும் சந்தோஷம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2026-11-02T05:32:51Z</dcterms:created>
  <dcterms:modified xsi:type="dcterms:W3CDTF">2026-11-02T05:32:51Z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