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தமது ஜனங்களுக்குச் செய்ய நினைத்த தீங்கைச் செய்யாதபடிக்குப் பரிதாபங்கொண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லகைகள் தேவனால் செய்யப்பட்டதாயும், அவைகளிலே பதிந்த எழுத்து தேவனால் எழுதப்பட்ட எழுத்து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மோசே ஆரோனை நோக்கி: நீ இந்த ஜனங்கள்மேல் இந்தப் பெரும்பாதகத்தைச் சுமத்துகிறதற்கு, இவர்கள் உனக்கு என்ன செய்த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ேவியின் புத்திரர் மோசே சொன்னபடியே செய்தார்கள்; அந்நாளில் ஜனங்களில் ஏறக்குறைய மூவாயிரம்பேர் விழ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செய்த கன்றுக்குட்டியை ஜனங்கள் செய்வித்ததின் நிமித்தம் கர்த்தர் அவர்களை உபாதி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எல்லாரும் தங்கள் காதுகளில் இருந்த பொன்னணிகளைக் கழற்றி, ஆரோனிடத்தில் கொண்டுவ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 இந்த ஜனங்களைப் பார்த்தேன்; இவர்கள் வணங்காக்கழுத்துள்ள ஜன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ലകളിൽവെച്ചു കൊന്നുകളവാനും ഭൂതലത്തിൽനിന്നു നശിപ്പിപ്പാനും അവരെ ദോഷത്തിന്നായി അവൻ കൊണ്ടുപോ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മിസ്രയീമ്യരെക്കൊണ്ടു പറയിക്കുന്നതു എന്തിന്നു? നിന്റെ ഉഗ്രകോപം വിട്ടുതിരിഞ്ഞു നിന്റെ ജ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വാനുള്ള ഈ അനർത്ഥത്തെക്കുറിച്ചു അനുതപ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ദാസന്മാരായ അബ്രാഹാമിനെയും യിസ്ഹാക്കിനെയും യിസ്രായേലിനെയും ഓർക്കേണമേ. ഞാൻ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െ ആകാശത്തിലെ നക്ഷത്രങ്ങളെപ്പോലെ വർദ്ധിപ്പിക്കയും ഞാൻ അരുളിച്ചെയ്ത ഈ ദേശം ഒക്കെയ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ക്കു കൊടുക്കയും അവർ അതിനെ എന്നേക്കും അവകാശമായി പ്രാപിക്കയും ചെയ്യുമെന്നു നീ നിന്ന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അവരോടു സത്യം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യഹോവ തന്റെ ജനത്തിന്നു വരുത്തും എന്നു കല്പിച്ച അനർത്ഥത്തെക്കുറിച്ചു അനുത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ോശെ തിരിഞ്ഞു പർവ്വതത്തിൽനിന്നു ഇറങ്ങി; സാക്ഷ്യത്തിന്റെ പലക രണ്ടും അവന്റെ കയ്യ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ക ഇപ്പുറവും അപ്പുറവുമായി ഇരുവശത്തും എഴുതിയ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ലക ദൈവത്തിന്റെ പണിയും പലകയിൽ പതിഞ്ഞ എഴുത്തു ദൈവത്തിന്റെ എഴുത്ത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ജനം ആർത്തുവിളിക്കുന്ന ഘോഷം യോശുവ കേട്ടപ്പോൾ അവൻ മോശെയോടു: പാളയത്തിൽ യുദ്ധഘോഷം ഉ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്നു അവൻ: ജയിച്ചു ആർക്കുന്നവരുടെ ഘോഷമല്ല, തോറ്റു നിലവിളിക്കുന്നവരുടെ നിലവിളിയുമല്ല, പ്രതിഗ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രുടെ ഘോഷമത്രേ ഞാൻ കേൾക്കു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പാളയത്തിന്നു സമീപിച്ചപ്പോൾ കാളക്കുട്ടിയെയും നൃത്തങ്ങളെയും കണ്ടു അപ്പോൾ മോശെയുടെ കോ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വലിച്ചു അവൻ പലകകളെ കയ്യിൽനിന്നു എറിഞ്ഞു പർവ്വതത്തിന്റെ അടിവാരത്തുവെച്ചു പൊട്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ഉണ്ടാക്കിയിരുന്ന കാളക്കുട്ടിയെ അവൻ എടുത്തു തീയിൽ ഇട്ടു ചുട്ടു അരെച്ചു പൊടിയാക്കി വെള്ള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റി യിസ്രായേൽമക്കളെ കുട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ോശെ അഹരോനോടു: ഈ ജനത്തിന്മേൽ ഇത്രവലിയ പാപം വരുത്തുവാൻ അവർ നിന്നോടു എന്തു ചെയ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നു അഹരോൻ പറഞ്ഞതു: യജമാനന്റെ കോപം ജ്വലിക്കരുതേ; ഈ ജനം ദോഷത്തിലേക്കു ചാഞ്ഞിരിക്കുന്നതെ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ങ്ങൾക്കു മുമ്പായി നടക്കേണ്ടതിന്നു ഒരു ദൈവത്തെ ഉണ്ടാക്കി തരേണം; ഞങ്ങളെ മിസ്രയീം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 പുരുഷനായ ഈ മോശെക്കു എന്തു ഭവിച്ചു എന്നു ഞങ്ങൾ അറിയുന്നില്ലല്ലോ എന്നു അവർ എന്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അവരോടു: പൊന്നുള്ളവർ അതു പറിച്ചെടുക്കട്ടെ എന്നു പറഞ്ഞു. അവർ അതു എന്റെ പക്കൽ തന്നു; ഞാൻ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ിൽ ഇട്ടു ഈ കാളക്കുട്ടി പുറത്ത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രുടെ വിരോധികൾക്കു മുമ്പാകെ അവർ ഹാസ്യമാകത്തക്കവണ്ണം അഹരോൻ അവരെ അഴിച്ചുവിട്ടു കളകയാൽ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ഴിഞ്ഞവരായി എന്നു കണ്ടിട്ടു മോശെ പാളയത്തിന്റെ വാതിൽക്കൽ നിന്നുകൊ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ോവയുടെ പക്ഷത്തിൽ ഉള്ളവൻ എന്റെ അടുക്കൽ വരട്ടെ എന്നു പറഞ്ഞു. എന്നാറെ ലേവ്യർ എല്ലാവര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ുക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അവരോടു: നിങ്ങൾ ഓരോരുത്തൻ താന്താന്റെ വാൾ അരെക്കു കെട്ടി പാളയത്തിൽകൂടി വാതിൽതോറും ക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രുത്തൻ താന്താന്റെ സഹോദരനെയും താന്താന്റെ സ്നേഹിതനെയും താന്താന്റെ കൂട്ടുകാരനെയും കൊന്നുകള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യിസ്രായേലിന്റെ ദൈവമായ യഹോവ കല്പ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ലേവ്യർ മോശെ പറഞ്ഞതു പോലെ ചെയ്തു അന്നു ഏകദേശം മൂവായിരം പേർ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ഹോവ ഇന്നു നിങ്ങൾക്കു അനുഗ്രഹം നല്കേണ്ടതിന്നു നിങ്ങൾ ഇന്നു ഓരോരുത്തൻ താന്താന്റെ മക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സഹോദരന്നും വിരോധമായി യഹോവെക്കു നിങ്ങളെ തന്നേ ഏല്പിച്ചുകൊടുപ്പിൻ എന്നു മോശ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ിറ്റെന്നാൾ മോശെ: നിങ്ങൾ ഒരു മഹാപാപം ചെയ്തിരിക്കുന്നു; ഇപ്പോൾ ഞാൻ യഹോവയ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ച്ചെല്ലും; പക്ഷേ നിങ്ങളുടെ പാപത്തിന്നുവേണ്ടി പ്രായശ്ചിത്തം വരുത്തുവാൻ എനിക്കു ഇടയാ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ങ്ങനെ മോശെ യഹോവയുടെ അടുക്കൽ മടങ്ങിച്ചെന്നു പറഞ്ഞതു എന്തെന്നാൽ: അയ്യോ, ഈ ജനം മഹാപാതക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 തങ്ങൾക്കു ഒരു ദൈവത്തെ ഉണ്ട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ങ്കിലും നീ അവരുടെ പാപം ക്ഷമിക്കേണമേ; അല്ലെങ്കിൽ നീ എഴുതിയ നിന്റെ പുസ്തകത്തിൽനിന്നു എന്റെ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യിച്ചുകളയ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ഹോവ മോശെയോടു: എന്നോടു പാപം ചെയ്തവന്റെ പേർ ഞാൻ എന്റെ പുസ്തകത്തിൽനിന്നു മായ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ആകയാൽ നീ പോയി ഞാൻ നിന്നോടു അരുളിച്ചെയ്ത ദേശത്തേക്കു ജനത്തെ കൂട്ടിക്കൊണ്ടു പോക; എന്റെ ദൂത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നടക്കും. എന്നാൽ എന്റെ സന്ദർശനദിവസത്തിൽ ഞാൻ അവരുടെ പാപം അവരുടെമേൽ സന്ദർശ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ഹരോൻ ഉണ്ടാക്കിയ കാളക്കുട്ടിയെ ജനം ഉണ്ടാക്കിച്ചതാകകൊണ്ടു യഹോവ അവരെ ദണ്ഡ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മോശെ പർവ്വതത്തിൽനിന്നു ഇറങ്ങിവരുവാൻ താമസിക്കുന്നു എന്നു ജനം കണ്ടപ്പോൾ ജനം അഹരോ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കൂടി അവനോടു: നീ എഴുന്നേറ്റു ഞങ്ങളുടെ മുമ്പിൽ നടക്കേണ്ടതിന്നു ഒരു ദൈവത്തെ ഉണ്ടാക്കി തരിക; ഞ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നിന്നു പുറപ്പെടുവിച്ചു കൊണ്ടുവന്ന പുരുഷനായ ഈ മോശെക്കു എന്തു ഭവിച്ചു എന്നു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ഹരോൻ അവരോടു: നിങ്ങളുടെ ഭാര്യമാരുടെയും പുത്രന്മാരുടെയും പുത്രിമാരുടെയും കാതിലെ പൊൻകുണ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ച്ചു എന്റെ അടുക്കൽ കൊണ്ടുവ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നം ഒക്കെയും തങ്ങളുടെ കാതിൽ നിന്നു പൊൻകുണുക്കു പറിച്ചു അഹരോന്റെ അടുക്കൽ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തു അവരുടെ കയ്യിൽനിന്നു വാങ്ങി, ഒരു കൊത്തുളികൊണ്ടു ഭാഷവരുത്തി ഒരു കാളക്കുട്ട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ർത്തുണ്ടാക്കി. അപ്പോൾ അവർ: യിസ്രായേലേ, ഇതു നിന്നെ മിസ്രയീംദേശത്തുനിന്നു കൊണ്ടുവന്ന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ആ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ഹരോൻ അതു കണ്ടാറെ അതിന്നു മുമ്പാകെ ഒരു യാഗപീഠം പണിതു: നാളെ യഹോവെക്കു ഒരു ഉത്സവം എന്നു വിള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റ്റെന്നാൾ അവർ അതികാലത്തു എഴുന്നേറ്റു ഹോമയാഗങ്ങൾ കഴിച്ചു സമാധാനയാഗങ്ങളും അർപ്പിച്ചു;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പ്പാനും കുടിപ്പാനും ഇരുന്നു കളിപ്പാൻ എഴുന്നേ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ോൾ യഹോവ മോശെയോടു: നീ ഇറങ്ങിച്ചെല്ലുക; നീ മിസ്രയീംദേശത്തുനിന്നു കൊണ്ടുവന്ന നിന്റെ ജനം ത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വഷള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ോടു കല്പിച്ച വഴി അവർ വേഗത്തിൽ വിട്ടുമാറി ഒരു കാളക്കുട്ടിയെ വാർത്തുണ്ടാക്കി നമസ്ക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യാഗം കഴിച്ചു: യിസ്രായേലേ, ഇതു നിന്നെ മിസ്രയീംദേശത്തുനിന്നു കൊണ്ടുവന്ന നിന്റെ ദൈവം 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ന്നു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ഈ ജനത്തെ നോക്കി, അതു ദുശ്ശാഠ്യമുള്ള ജനം ആകുന്നു എന്ന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എന്റെ കോപം അവർക്കു വിരോധമായി ജ്വലിച്ചു ഞാൻ അവരെ ദഹിപ്പിക്കേണ്ടതിന്നു എന്നെ വിട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ഞാൻ വലിയോരു ജാതിയാക്കും എന്നും യഹോവ മോശെയോട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മോശെ തന്റെ ദൈവമായ യഹോവയോടു അപേക്ഷിച്ചു പറഞ്ഞതു: യഹോവേ, നീ മഹാബലംകൊണ്ടും ഭുജവീര്യം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ിംദേശത്തുനിന്നു കൊണ്ടുവന്ന നിന്റെ ജനത്തിന്നു വിരോധമായി നിന്റെ കോപം ജ്വലിക്ക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2026-10-21T03:00:51Z</dcterms:created>
  <dcterms:modified xsi:type="dcterms:W3CDTF">2026-10-21T03:00:51Z</dcterms:modified>
  <dc:title>പുറപ്പാട്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