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 முன்பாகப் பாதாளம் வெளியாய்த் திறந்திருக்கிறது; நரகம் மூடப்படா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த்தரமண்டலத்தை வெட்டவெளியிலே விரித்து, பூமியை அந்தரத்திலே தொங்கவை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தண்ணீர்களைத் தம்முடைய கார்மேகங்களில் கட்டிவைக்கிறார்; அதின் பாரத்தினால் மேகம் கிழிகிற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சிங்காசனம் நிற்கும் ஆகாசத்தை ஸ்திரப்படுத்தி, அதின்மேல் தமது மேகத்தை விரி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ண்ணீர்கள்மேல் சக்கரவட்டம் தீர்த்தார்; வெளிச்சமும் இருளும் முடியுமட்டும் அப்படியே இ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கண்டிதத்தால் வானத்தின் தூண்கள் அதிர்ந்து தத்தளி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து வல்லமையினால் சமுத்திரக் கொந்தளிப்பை அமரப்பண்ணி, தமது ஞானத்தினால் அதின் மூர்க்கத்தை அடக்க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து ஆவியினால் வானத்தை அலங்கரித்தார்; அவருடைய கரம் நெளிவான சர்ப்ப நட்சத்திரத்தை உருவாக்க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மறுமொழியாக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ருக்கு அறிவைப் போதித்தாய்? உன்னிடத்திலிருந்து புறப்பட்ட ஆவி யாருடையது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லத்தின் கீழ் மடிந்தவர்களுக்கும், அவர்களோடே தங்குகிறவர்களுக்கும் தத்தளிப்பு உ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अधोलोक उसके साम्हने उघड़ा रहता है, और विनाश का स्थान ढंप नहीं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 उत्तर दिशा को निराधार फैलाए रहता है, और बिना टेक पृथ्वी को लटकाए 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ह जल को अपनी काली घटाओं में बान्ध रखता, और बादल उसके बोझ से नहीं फट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ह अपने सिंहासन के साम्हने बादल फैला कर उसको छिपाए र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जियाले और अन्धियारे के बीच जहां सिवाना बंधा है, वहां तक उसने जलनिधि का सिवाना ठहरा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की घुड़की से आकाश के खम्भे थरथरा कर चकित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ह अपने बल से समुद्र को उछालता, और अपनी बुद्धि से घपण्ड को छेद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ी आत्मा से आकाशमण्डल स्वच्छ हो जाता है, वह अपने हाथ से वेग भागने वाले नाग को मार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देखो, ये तो उसकी गति के किनारे ही हैं; और उसकी आहट फुसफुसाहट ही सी तो सुन पड़ती है, फि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ाक्रम के गरजने का भेद कौन समझ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निर्बल जन की तू ने क्या ही बड़ी सहायता की, और जिसकी बांह में सामर्थ्य नहीं, उसको तू ने कै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्भाल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निर्बुद्धि मनुष्य को तू ने क्या ही अच्छी सम्मति दी, और अपनी खरी बुद्धि कैसी भली भांति प्रगट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ने किसके हित के लिये बातें कही? और किसके मन की बातें तेरे मुंह से निकल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बहुत दिन के मरे हुए लोग भी जलनिधि और उसके निवासियों के तले तड़प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2026-10-21T10:25:20Z</dcterms:created>
  <dcterms:modified xsi:type="dcterms:W3CDTF">2026-10-21T10:25:20Z</dcterms:modified>
  <dc:title>अय्यूब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