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 ஆசாரியனாகிய ஆரோனின் குமாரனான எலெயாசாரின் மகன் பினெகாஸ் கண்டபோது, அவன் நடுச்சபையிலிருந்து எழுந்து, ஒரு ஈட்டியைத் தன் கையிலே பிடி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 ஆசாரியனாகிய ஆரோனின் குமாரனான எலெயாசாரின் மகன் பினெகாஸ் கண்டபோது, அவன் நடுச்சபையிலிருந்து எழுந்து, ஒரு ஈட்டியைத் தன் கையிலே பிடி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னாகிய அந்த மனிதன் வேசித்தனம்பண்ணும் அறையிலே அவன் பின்னாலே போய், இஸ்ரவேல் மனிதனும் அந்த ஸ்திரீயுமாகிய இருவருடைய வயிற்றிலும் ஈட்டி உருவிப்போக அவர்களைக் குத்திப்போட்டான்; அப்பொழுது இஸ்ரவேல் புத்திரரில் உண்டான வாதை நின்றுபோ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னாகிய அந்த மனிதன் வேசித்தனம்பண்ணும் அறையிலே அவன் பின்னாலே போய், இஸ்ரவேல் மனிதனும் அந்த ஸ்திரீயுமாகிய இருவருடைய வயிற்றிலும் ஈட்டி உருவிப்போக அவர்களைக் குத்திப்போட்டான்; அப்பொழுது இஸ்ரவேல் புத்திரரில் உண்டான வாதை நின்றுபோ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னாகிய அந்த மனிதன் வேசித்தனம்பண்ணும் அறையிலே அவன் பின்னாலே போய், இஸ்ரவேல் மனிதனும் அந்த ஸ்திரீயுமாகிய இருவருடைய வயிற்றிலும் ஈட்டி உருவிப்போக அவர்களைக் குத்திப்போட்டான்; அப்பொழுது இஸ்ரவேல் புத்திரரில் உண்டான வாதை நின்றுபோ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ாதையால் செத்தவர்கள் இருபத்துநாலாயிரம் பே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மோசேயை நோக்கி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ன் எரிச்சலில் இஸ்ரவேல் புத்திரரை நிர்மூலமாக்காதபடிக்கு, ஆசாரியனாகிய ஆரோனின் குமாரனான எலெயாசாரின் மகன் பினெகாஸ், என் நிமித்தம் அவர்கள் நடுவில் பக்திவைராக்கியம் காண்பித்ததினால், இஸ்ரவேல் புத்திரர் மேல் உண்டான என் உக்கிரத்தைத் திருப்ப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ன் எரிச்சலில் இஸ்ரவேல் புத்திரரை நிர்மூலமாக்காதபடிக்கு, ஆசாரியனாகிய ஆரோனின் குமாரனான எலெயாசாரின் மகன் பினெகாஸ், என் நிமித்தம் அவர்கள் நடுவில் பக்திவைராக்கியம் காண்பித்ததினால், இஸ்ரவேல் புத்திரர் மேல் உண்டான என் உக்கிரத்தைத் திருப்ப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ன் எரிச்சலில் இஸ்ரவேல் புத்திரரை நிர்மூலமாக்காதபடிக்கு, ஆசாரியனாகிய ஆரோனின் குமாரனான எலெயாசாரின் மகன் பினெகாஸ், என் நிமித்தம் அவர்கள் நடுவில் பக்திவைராக்கியம் காண்பித்ததினால், இஸ்ரவேல் புத்திரர் மேல் உண்டான என் உக்கிரத்தைத் திருப்ப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இதோ, அவனுக்கு என் சமாதானத்தின் உடன்படிக்கையைக் கட்டளையிட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தேவனுக்காக பக்திவைராக்கியம் காண்பித்து, இஸ்ரவேல் புத்திரருக்காகப் பாவநிவர்த்தி செய்தபடியினால், அவனுக்கும் அவனுக்குப் பின்பு அவன் சந்ததிக்கும் நித்திய ஆசாரிய பட்டத்திற்குரிய உடன்படிக்கை உண்டாயிருக்கும்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தேவனுக்காக பக்திவைராக்கியம் காண்பித்து, இஸ்ரவேல் புத்திரருக்காகப் பாவநிவர்த்தி செய்தபடியினால், அவனுக்கும் அவனுக்குப் பின்பு அவன் சந்ததிக்கும் நித்திய ஆசாரிய பட்டத்திற்குரிய உடன்படிக்கை உண்டாயிருக்கும்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சித்தீமிலே தங்கியிருக்கையில், ஜனங்கள் மோவாபின் குமாரத்திகளோடே வேசித்தனம் பண்ணத்தொடங்க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சித்தீமிலே தங்கியிருக்கையில், ஜனங்கள் மோவாபின் குமாரத்திகளோடே வேசித்தனம் பண்ணத்தொடங்க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ீதியானிய ஸ்திரீயோடே குத்துண்டு செத்த இஸ்ரவேல் மனிதனுடைய பேர் சிம்ரி; அவன் சல்லூவின் குமாரனும், சிமியோனியரின் தகப்பன் வம்சத்தில் ஒரு பிரபுவுமாயி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ீதியானிய ஸ்திரீயோடே குத்துண்டு செத்த இஸ்ரவேல் மனிதனுடைய பேர் சிம்ரி; அவன் சல்லூவின் குமாரனும், சிமியோனியரின் தகப்பன் வம்சத்தில் ஒரு பிரபுவுமாய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் தேவர்களுக்கு இட்ட பலிகளை விருந்துண்ணும்படி ஜனங்களை அழைத்தார்கள்; ஜனங்கள் போய் புசித்து, அவர்கள் தேவர்களைப் பணிந்துக்கொண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் தேவர்களுக்கு இட்ட பலிகளை விருந்துண்ணும்படி ஜனங்களை அழைத்தார்கள்; ஜனங்கள் போய் புசித்து, அவர்கள் தேவர்களைப் பணிந்துக்கொண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் தேவர்களுக்கு இட்ட பலிகளை விருந்துண்ணும்படி ஜனங்களை அழைத்தார்கள்; ஜனங்கள் போய் புசித்து, அவர்கள் தேவர்களைப் பணிந்துக்கொண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டி இஸ்ரவேலர் பாகால்பேயோரைப் பற்றிக்கொண்டார்கள்; அதனால் இஸ்ரவேலர் மேல் கர்த்தருடைய கோபம் மூண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டி இஸ்ரவேலர் பாகால்பேயோரைப் பற்றிக்கொண்டார்கள்; அதனால் இஸ்ரவேலர் மேல் கர்த்தருடைய கோபம் மூண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ுத்துண்ட மீதியானிய ஸ்திரீயின் பேர் கஸ்பி, அவள் சூரின் குமாரத்தி, அவன் மீதியானியருடைய தகப்பன் வம்சத்தாரான ஜனங்களுக்குத் தலைவனாய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ுத்துண்ட மீதியானிய ஸ்திரீயின் பேர் கஸ்பி, அவள் சூரின் குமாரத்தி, அவன் மீதியானியருடைய தகப்பன் வம்சத்தாரான ஜனங்களுக்குத் தலைவனாய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ோசேயை நோக்கி: கர்த்தருடைய உக்கிரமான கோபம் இஸ்ரவேலை விட்டு நீங்கும்படி நீ ஜனங்களின் தலைவர் எல்லாரையும் கூட்டிக்கொண்டு, அப்படிச் செய்தவர்களைச் சூரியனுக்கு எதிரே கர்த்தருடைய சந்நிதானத்தில் தூக்கிப்போடும்படி செய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ோசேயை நோக்கி: கர்த்தருடைய உக்கிரமான கோபம் இஸ்ரவேலை விட்டு நீங்கும்படி நீ ஜனங்களின் தலைவர் எல்லாரையும் கூட்டிக்கொண்டு, அப்படிச் செய்தவர்களைச் சூரியனுக்கு எதிரே கர்த்தருடைய சந்நிதானத்தில் தூக்கிப்போடும்படி செய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மோசேயை நோக்கி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மோசே இஸ்ரவேலின் நியாயாதிபதிகளை நோக்கி: நீங்கள் அவரவர் பாகால்பேயோரைப் பற்றிக்கொண்ட உங்கள் மனிதரைக் கொன்றுபோடுங்கள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மோசே இஸ்ரவேலின் நியாயாதிபதிகளை நோக்கி: நீங்கள் அவரவர் பாகால்பேயோரைப் பற்றிக்கொண்ட உங்கள் மனிதரைக் கொன்றுபோடுங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யும் இஸ்ரவேல் புத்திரராகிய சபையார் அனைவரும் ஆசரிப்புக் கூடாரவாசலுக்கு முன்பாக அழுதுகொண்டு நிற்கையில், அவர்கள் கண்களுக்கு முன்பாக இஸ்ரவேல் புத்திரரில் ஒருவன் ஒரு மீதியானிய ஸ்திரீயைத் தன் சகோதரரிடத்தில் அழைத்துக் கொண்டுவ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யும் இஸ்ரவேல் புத்திரராகிய சபையார் அனைவரும் ஆசரிப்புக் கூடாரவாசலுக்கு முன்பாக அழுதுகொண்டு நிற்கையில், அவர்கள் கண்களுக்கு முன்பாக இஸ்ரவேல் புத்திரரில் ஒருவன் ஒரு மீதியானிய ஸ்திரீயைத் தன் சகோதரரிடத்தில் அழைத்துக் கொண்டுவ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யும் இஸ்ரவேல் புத்திரராகிய சபையார் அனைவரும் ஆசரிப்புக் கூடாரவாசலுக்கு முன்பாக அழுதுகொண்டு நிற்கையில், அவர்கள் கண்களுக்கு முன்பாக இஸ்ரவேல் புத்திரரில் ஒருவன் ஒரு மீதியானிய ஸ்திரீயைத் தன் சகோதரரிடத்தில் அழைத்துக் கொண்டுவ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ீதியானியரை நெருக்கி அவர்களை வெட்டிப்போட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ேயோரின் சங்கதியிலும் பேயோரின் நிமித்தம் வாதையுண்டான நாளிலே குத்துண்ட அவர்கள் சகோதரியாகிய கஸ்பி என்னும் மீதியான் பிரபுவினுடைய குமாரத்தியின் சங்கதியிலும், அவர்கள் உங்களுக்குச் செய்த சர்ப்பனைகளினால் உங்களை மோசம்போக்கி நெருக்கினார்களே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ேயோரின் சங்கதியிலும் பேயோரின் நிமித்தம் வாதையுண்டான நாளிலே குத்துண்ட அவர்கள் சகோதரியாகிய கஸ்பி என்னும் மீதியான் பிரபுவினுடைய குமாரத்தியின் சங்கதியிலும், அவர்கள் உங்களுக்குச் செய்த சர்ப்பனைகளினால் உங்களை மோசம்போக்கி நெருக்கினார்களே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ேயோரின் சங்கதியிலும் பேயோரின் நிமித்தம் வாதையுண்டான நாளிலே குத்துண்ட அவர்கள் சகோதரியாகிய கஸ்பி என்னும் மீதியான் பிரபுவினுடைய குமாரத்தியின் சங்கதியிலும், அவர்கள் உங்களுக்குச் செய்த சர்ப்பனைகளினால் உங்களை மோசம்போக்கி நெருக்கினார்களே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ேயோரின் சங்கதியிலும் பேயோரின் நிமித்தம் வாதையுண்டான நாளிலே குத்துண்ட அவர்கள் சகோதரியாகிய கஸ்பி என்னும் மீதியான் பிரபுவினுடைய குமாரத்தியின் சங்கதியிலும், அவர்கள் உங்களுக்குச் செய்த சர்ப்பனைகளினால் உங்களை மோசம்போக்கி நெருக்கினார்களே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ইলিয়াসরের পুত্র এবং যাজক হারোণের পৌত্র ছিলেন পীনহস| পীনহস ইস্রায়েলীয় লোকটিকে স্ত্রীলোকট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নিয়ে শিবিরে আসতে দেখেছিলেন, সেজন্যে তিনি সমাবেশ ত্যাগ করে তার বর্শা ন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পর ইস্রায়েলীয় লোকটিকে অনুসরণ করে তাঁবুতে গিয়ে তাঁর বর্শার সাহায্যে সেই ইস্রায়েলীয় লোকট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সেই মিদিয়নীয়া স্ত্রীলোকটিকে হত্যা করলেন| তিনি তাদের দুজনের পেটের ভিতরে বর্শাটিকে ঢুক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| তাতে ইস্রায়েলের লোকদের মধ্যে যে সাংঘাতিক মহামারী শুরু হয়েছিল তা থেম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োট 24,000 লোক এই মহামারীতে মারা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আমি আমার লোকদের অন্তর্জ্বালায জ্বলছি; আমি চাই তারা কেবলমাত্র আমার থাকবে| যাজক হারোণের পৌ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লিয়াসরের পুত্র পীনহস ইস্রায়েলের লোকদের আমার আক্রোশ থেকে বাঁচিয়েছে| সুতরাং আমি যেভাবে চেয়েছিল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ভাবে তাদের হত্যা কর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ীনহসকে বলো যে, আমি তার সঙ্গে শান্তির চুক্তি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টি হলো চুক্তি; সে এবং তারপরে তার পরিবারের সদস্যরা সকল সময়ই যাজক হবে, কারণ ঈশ্বর সম্পর্ক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তীব্র টান আছে এবং সে এমন কাজ করেছে যাতে ইস্রায়েলের লোকরা পবিত্র হয়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শিটীমের কাছে ইস্রায়েলের লোকরা শিবির স্থাপন করেছিল| সেই সময় ইস্রায়েলের লোকরা মোয়া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লোকের সঙ্গে য়ৌন পাপে লিপ্ত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মিদিয়নীয়া স্ত্রীলোকটির সঙ্গে যে ইস্রায়েলীয় লোকটি হত হয়েছিল সে ছিল সালুর পুত্র সিম্রি|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মিযোনের পরিবারগোষ্ঠীর একটি পরিবারের নেত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মোয়াবের স্ত্রীলোকরা লোকদের সেখানে আসার জন্য এবং তাদের মূর্ত্তিদের কাছে উত্সর্গে য়োগদান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ন্ত্রণ জানালো| সেই কারণে ইস্রায়েলীয়রা মূর্ত্তিদের পূজায য়োগদান করল| তারা উত্সর্গীকৃ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ব্যসামগ্রী খেযে সেই মূর্ত্তিদের পূজাও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ভাবে ইস্রায়েলের লোকরা বাল্-পিযোরের মূর্ত্তির পূজা শুরু করল| তাই প্রভু তাদের ওপর প্রচণ্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ুদ্ধ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ে মিদিয়নীয়া স্ত্রীলোকটি হত হয়েছিল তার নাম ছিল কস্বী| সে ছিল সূরের কন্যা| সূর একটি পরিব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্তা ছিলেন এবং একটি মিদিয়নীয় পরিবারগোষ্ঠীর নেতা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মোশিকে বললেন, “এইসব লোকদের সমস্ত নেতাদের নিয়ে এসো এবং তাদের প্রভুর সামনে হত্যা কর য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লোকরা দেখতে পায়| তাহলে প্রভু ইস্রায়েলের সমস্ত লোকদের বিরুদ্ধে তাঁর ক্রোধ প্রকাশ করবেন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ই কারণে মোশি ইস্রায়েলের বিচারকদের বললেন, “তোমরা প্রত্যেকে তোমাদের পরিবারগোষ্ঠী থেক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গুলিকে খুঁজে হত্যা করো যারা পিযোরের বালের মূর্ত্তি পূজা কর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র দেখ ঠিক সেই সময় একজন ইস্রায়েলীয় এক মিদিয়নীয়া স্ত্রীলোককে বাড়ীতে তার পরিবারের কাছ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ল| সেখানে মোশি এবং অন্যান্য নেতারা যাতে এ সব দেখতে পান সেই জন্যই সে এটি করল| সেই সময় মোশি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ন্য ইস্রায়েলীয় সমাগম তাঁবুর প্রবেশ পথে কাঁদ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মিদিয়নীয় লোকদের প্রতি শত্রু মনোভাব পোষণ কর এবং তাদের হত্যা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ারণ তারা তোমার সাথে শত্রুতা করেছে| তারা তোমাকে পিযোরে প্রতারিত করেছিল| এবং তারা কস্বী নামক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লোকের দ্বারা তোমাকে প্রতারিত করেছিল| সে ছিল এক মিদিয়নীয়া নেতার কন্যা| কিন্তু য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 মধ্যে অসুস্থতা দেখা দেয সেই সময় তাকে হত্যা করা হয়েছিল| যখন লোকরা প্রতারিত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যোরের বালের মূর্ত্তি পূজা করেছিল সেই সময় তাদের মধ্যে অসুস্থতা দেখা দিয়েছি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2026-10-20T01:29:22Z</dcterms:created>
  <dcterms:modified xsi:type="dcterms:W3CDTF">2026-10-20T01:29:22Z</dcterms:modified>
  <dc:title>গণনা পুস্তক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