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presProps" Target="presProps.xml"/>
  <Relationship Id="rId16" Type="http://schemas.openxmlformats.org/officeDocument/2006/relationships/viewProps" Target="viewProps.xml"/>
  <Relationship Id="rId1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59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யுனக்குச் சொந்தமல்லவே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பிழைக்கினும் அவர்க்கே பிழைப்பாயே; உலகைவிட்டுப்
பிரியினும் அவர்க்கே மரிப்பாயே,
உழைத்து மரித்தும் உயிர்த்த நாதரின்,
உயர்பதவியில் என்றும் நிலைப்பாய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யுனக்குச் சொந்தமல்லவே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யுனக்குச் சொந்தமல்லவே! மீட்கப்பட்ட பாவி,
நீயுனக்குச் சொந்தமல்லவே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யுனக்குச் சொந்தமல்லவே;
நிமலன் கிறிஸ்து நாதர்க்கே சொந்த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யுனக்குச் சொந்தமல்லவே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சிலுவை மரத்தில் தொங்கி மரித்தாரே; திருரத்தம் ரத்தம்
திரு விலாவில் வடியுது பாரே;
வலிய பரிசத்தால் கொண்டாரே;
வான மகிமை யுனக்கீவார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யுனக்குச் சொந்தமல்லவே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இந்த நன்றியை மறந்துபோனாயோ? யேசுவைவிட்டு
எங்கேயாகிலும் மறைந்து திரிவாயோ?
சந்ததமுனதிதயங் காயமும்
சாமி கிறிஸ்தினுடையதல்லவோ?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யுனக்குச் சொந்தமல்லவே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பழைய பாவத்தாசை வருகுதோ? பிசாசின்மேலே
பட்சமுனக்குத் திரும்ப வருகுதோ?
அழியும் நிமிஷத் தாசை காட்டியே,
அக்கினிக் கடல் தள்ளுவானேன்?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2026-06-15T13:21:13Z</dcterms:created>
  <dcterms:modified xsi:type="dcterms:W3CDTF">2026-06-15T13:21:13Z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