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யுனக்குச் சொந்தமல்லவ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ிழைக்கினும் அவர்க்கே பிழைப்பாயே; உலகைவிட்டுப்
பிரியினும் அவர்க்கே மரிப்பாயே,
உழைத்து மரித்தும் உயிர்த்த நாதரின்,
உயர்பதவியில் என்றும் நிலைப்பாய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யுனக்குச் சொந்தமல்லவ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யுனக்குச் சொந்தமல்லவே! மீட்கப்பட்ட பாவி,
நீயுனக்குச் சொந்தமல்லவ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யுனக்குச் சொந்தமல்லவே;
நிமலன் கிறிஸ்து நாதர்க்கே சொந்த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யுனக்குச் சொந்தமல்லவ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ிலுவை மரத்தில் தொங்கி மரித்தாரே; திருரத்தம் ரத்தம்
திரு விலாவில் வடியுது பாரே;
வலிய பரிசத்தால் கொண்டாரே;
வான மகிமை யுனக்கீவா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யுனக்குச் சொந்தமல்லவ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ந்த நன்றியை மறந்துபோனாயோ? யேசுவைவிட்டு
எங்கேயாகிலும் மறைந்து திரிவாயோ?
சந்ததமுனதிதயங் காயமும்
சாமி கிறிஸ்தினுடையதல்லவோ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யுனக்குச் சொந்தமல்லவ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ழைய பாவத்தாசை வருகுதோ? பிசாசின்மேலே
பட்சமுனக்குத் திரும்ப வருகுதோ?
அழியும் நிமிஷத் தாசை காட்டியே,
அக்கினிக் கடல் தள்ளுவானேன்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2026-07-30T21:57:49Z</dcterms:created>
  <dcterms:modified xsi:type="dcterms:W3CDTF">2026-07-30T21:57:49Z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