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gain there was a day when the sons of God came to present themselves before the LORD, and Satan came also among them to present himself before the LOR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gain there was a day when the sons of God came to present themselves before the LORD, and Satan came also among them to present himself before the LOR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LORD said unto Satan, From whence come you? And Satan answered the LORD, and said, From going back and forth in the earth, and from walking up and down in i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LORD said unto Satan, From whence come you? And Satan answered the LORD, and said, From going back and forth in the earth, and from walking up and down in i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LORD said unto Satan, Have you considered my servant Job, that there is none like him in the earth, a perfect and an upright man, one that fears God, and turns away from evil? and still he holds fast his integrity, although you moved me against him, to destroy him without caus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LORD said unto Satan, Have you considered my servant Job, that there is none like him in the earth, a perfect and an upright man, one that fears God, and turns away from evil? and still he holds fast his integrity, although you moved me against him, to destroy him without caus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LORD said unto Satan, Have you considered my servant Job, that there is none like him in the earth, a perfect and an upright man, one that fears God, and turns away from evil? and still he holds fast his integrity, although you moved me against him, to destroy him without caus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LORD said unto Satan, Have you considered my servant Job, that there is none like him in the earth, a perfect and an upright man, one that fears God, and turns away from evil? and still he holds fast his integrity, although you moved me against him, to destroy him without caus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Satan answered the LORD, and said, Skin for skin, yea, all that a man has will he give for his lif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Satan answered the LORD, and said, Skin for skin, yea, all that a man has will he give for his lif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put forth yours hand now, and touch his bone and his flesh, and he will curse you to your fac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put forth yours hand now, and touch his bone and his flesh, and he will curse you to your fac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LORD said unto Satan, Behold, he is in yours hand; but save his lif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LORD said unto Satan, Behold, he is in yours hand; but save his lif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went Satan forth from the presence of the LORD, and stroke Job with sore boils from the sole of his foot unto his crow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went Satan forth from the presence of the LORD, and stroke Job with sore boils from the sole of his foot unto his crow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took him a potsherd to scrape himself likewise; and he sat down among the ash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id his wife unto him, Do you still retain yours integrity? curse God, and di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id his wife unto him, Do you still retain yours integrity? curse God, and di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he said unto her, You speak as one of the foolish women speaks. What? shall we receive good at the hand of God, and shall we not receive evil? In all this did not Job sin with his lip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he said unto her, You speak as one of the foolish women speaks. What? shall we receive good at the hand of God, and shall we not receive evil? In all this did not Job sin with his lip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when Job's three friends heard of all this evil that was come upon him, they came every one from his own place; Eliphaz the Temanite, and Bildad the Shuhite, and Zophar the Naamathite: for they had made an appointment together to come to mourn with him and to comfort hi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when Job's three friends heard of all this evil that was come upon him, they came every one from his own place; Eliphaz the Temanite, and Bildad the Shuhite, and Zophar the Naamathite: for they had made an appointment together to come to mourn with him and to comfort hi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when Job's three friends heard of all this evil that was come upon him, they came every one from his own place; Eliphaz the Temanite, and Bildad the Shuhite, and Zophar the Naamathite: for they had made an appointment together to come to mourn with him and to comfort hi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they lifted up their eyes far off, and knew him not, they lifted up their voice, and wept; and they rent every one his mantle, and sprinkled dust upon their heads toward heave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they lifted up their eyes far off, and knew him not, they lifted up their voice, and wept; and they rent every one his mantle, and sprinkled dust upon their heads toward heave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they lifted up their eyes far off, and knew him not, they lifted up their voice, and wept; and they rent every one his mantle, and sprinkled dust upon their heads toward heave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they sat down with him upon the ground seven days and seven nights, and none spoke a word unto him: for they saw that his grief was very grea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they sat down with him upon the ground seven days and seven nights, and none spoke a word unto him: for they saw that his grief was very grea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239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பு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னொரு நாளிலே தேவபுத்திரர் கர்த்தருடைய சந்நிதியில் வந்து நின்றபோது, சாத்தானும் அவர்கள் நடு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சந்நிதியில் வந்து நி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 சாத்தானைப் பார்த்து: நீ எங்கேயிருந்து வருகிறாய் என்றார்; சாத்தான் கர்த்தரு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யுத்தரமாக பூமியெங்கும் உலாவி அதில் சுற்றித்திரிந்து வரு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கர்த்தர் சாத்தானை நோக்கி: நீ என் தாசனாகிய யோபின்மேல் கவனம் வைத்தாயோ? உத்தம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மார்க்கனும், தேவனுக்குப் பயந்து பொல்லாப்புக்கு விலகுகிறவனுமான மனுஷனாகிய அவனைப்போல பூமி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மில்லை; முகாந்தரமில்லாமல் அவனை நிர்மூலமாக்கும்படி நீ என்னை ஏவினபோதிலும், அவன் இன்னும்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தமத்திலே உறுதியாய் நிற்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சாத்தான் கர்த்தருக்குப் பிரதியுத்தரமாக; தோலுக்குப் பதிலாகத் தோலையும், தன் ஜீவனுக்குப் பதிலா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க்கு உண்டான எல்லாவற்றையும் மனுஷன் கொடுத்துவி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னாலும் நீர் உம்முடைய கையை நீட்டி, அவன் எலும்பையும் அவன் மாம்சத்தையும் தொடுவீரானால்,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உமது முகத்துக்கு எதிரே உம்மைத் தூஷிக்கானோ பாரு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கர்த்தர் சாத்தானை நோக்கி: இதோ, அவன் உன் கையிலிருக்கிறான்; ஆகிலும் அவன் பிராண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ரம் தப்பவிடு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சாத்தான் கர்த்தருடைய சந்நிதியைவிட்டுப் புறப்பட்டு, யோபின் உள்ளங்கால் தொடங்கி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ச்சந்தலைமட்டும் கொடிய பருக்களால் அவனை வாதி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ன் ஒரு ஓட்டை எடுத்து தன்னைச் சுறண்டிக்கொண்டு சாம்பலில் உட்கா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அவன் மனைவி அவனைப் பார்த்து: நீர் இன்னும் உம்முடைய உத்தமத்தில் உறுதியாய் நிற்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த் தூஷித்து ஜீவனைவிடும்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தற்கு அவன்: நீ பயித்தியக்காரி பேசுகிறதுபோலப் பேசுகிறாய், தேவன் கையிலே நன்மையைப் பெற்ற நா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யையும் பெறவேண்டாமோ என்றான்; இவைகள் எல்லாவற்றிலும் யோபு தன் உதடுகளினால் பாவஞ்செய்ய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யோபுடைய மூன்று சிநேகிதராகிய தேமானியனான எலிப்பாசும், சூகியனான பில்தாதும், நாகமாத்திய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பாரும், யோபுக்கு நேரிட்ட தீமைகள் யாவையும் கேள்விப்பட்டபோது அவனுக்காகப் பரிதபிக்கவும்,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றுதல்சொல்லவும் ஓருவரோடே ஒருவர் யோசனை பண்ணிக்கொண்டு, அவரவர் தங்கள் ஸ்தலங்களிலிருந்து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கள் தூரத்தில் வருகையில் தங்கள் கண்களை ஏறெடுத்துப் பார்த்தபோது, அவனை உருத்தெரியா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ட்டு அழுது, அவரவர் தங்கள் சால்வையைக் கிழித்து, வானத்தைப் பார்த்து: தங்கள் தலைகள்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தியைத் தூற்றி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வந்து, அவன் துக்கம் மகாகொடிய துக்கம் என்று கண்டு, ஒருவரும் அவனோடு ஒரு வார்த்தையையும் பேசா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வுபகல் ஏழுநாள், அவனோடுகூடத் தரையிலே உட்கார்ந்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பு : 2]]></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2026-09-17T00:48:38Z</dcterms:created>
  <dcterms:modified xsi:type="dcterms:W3CDTF">2026-09-17T00:48:38Z</dcterms:modified>
  <dc:title>யோபு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