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ேலும், சகோதரரே, நான் உங்களை ஆவிக்குரியவர்களென்று எண்ணி உங்களுடனே பேசக்கூடாமல், மாம்சத்துக்குரியவர்களென்றும், கிறிஸ்துவுக்குள் குழந்தைகளென்றும் எண்ணிப் பேசவேண்டியதாயிற்ற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ேலும், சகோதரரே, நான் உங்களை ஆவிக்குரியவர்களென்று எண்ணி உங்களுடனே பேசக்கூடாமல், மாம்சத்துக்குரியவர்களென்றும், கிறிஸ்துவுக்குள் குழந்தைகளென்றும் எண்ணிப் பேசவேண்டியதா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பெலனில்லாதவர்களானதால், உங்களுக்குப் போஜனங்கொடாமல், பாலைக் குடிக்கக்கொடுத்தேன்; இன்னமும் நீங்கள் மாம்சத்துக்குரியவர்களாயிருக்கிறபடியால், இப்பொழுதும் உங்களுக்குப் பெலன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பெலனில்லாதவர்களானதால், உங்களுக்குப் போஜனங்கொடாமல், பாலைக் குடிக்கக்கொடுத்தேன்; இன்னமும் நீங்கள் மாம்சத்துக்குரியவர்களாயிருக்கிறபடியால், இப்பொழுதும் உங்களுக்குப் பெலன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ொறாமையும் வாக்குவாதமும் பேதகங்களும் உங்களுக்குள் இருக்கிறபடியால், நீங்கள் மாம்சத்திற்குரியவர்களாயிருந்து மனுஷமார்க்கமாய் நடக்கிறீர்களல்லவா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ொறாமையும் வாக்குவாதமும் பேதகங்களும் உங்களுக்குள் இருக்கிறபடியால், நீங்கள் மாம்சத்திற்குரியவர்களாயிருந்து மனுஷமார்க்கமாய் நடக்கிறீர்களல்லவா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ருவன் நான் பவுலைச் சேர்ந்தவனென்றும், வேறொருவன் நான் அப்பொல்லோவைச் சேர்ந்தவனென்றும் சொல்லுகிறபடியால் நீங்கள் மாம்சத்திற்குரியவர்களல்லவா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வுல் யார்? அப்பொல்லோ யார்? கர்த்தர் அவனவனுக்கு அருள் அளித்தபடியே நீங்கள் விசுவாசிக்கிறதற்கு ஏதுவாயிருந்த ஊழியக்காரர்தான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வுல் யார்? அப்பொல்லோ யார்? கர்த்தர் அவனவனுக்கு அருள் அளித்தபடியே நீங்கள் விசுவாசிக்கிறதற்கு ஏதுவாயிருந்த ஊழியக்காரர்தான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நட்டேன், அப்பொல்லோ நீர்ப்பாய்ச்சினான், தேவனே விளையச்செய்த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ிருக்க, நடுகிறவனாலும் ஒன்றுமில்லை, நீர்ப்பாய்ச்சுகிறவனாலும் ஒன்றுமில்லை, விளையச்செய்கிற தேவனாலே எல்லாமா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 நடுகிறவனும் நீர்ப்பாய்ச்சுகிறவனும் ஒன்றாயிருக்கிறார்கள்; அவனவன் தன்தன் வேலைக்குத் தக்கதாய்க் கூலியைப் பெறுவ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 நடுகிறவனும் நீர்ப்பாய்ச்சுகிறவனும் ஒன்றாயிருக்கிறார்கள்; அவனவன் தன்தன் வேலைக்குத் தக்கதாய்க் கூலியைப் பெறுவ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ங்கள் தேவனுக்கு உடன்வேலையாட்களாயிருக்கிறோம்; நீங்கள் தேவனுடைய பண்ணையும், தேவனுடைய மாளிகையுமாயிருக்கிறீ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க்கு அளிக்கப்பட்ட தேவகிருபையின்படியே புத்தியுள்ள சிற்பாசாரியைப்போல அஸ்திபாரம்போட்டேன். வேறொருவன் அதின்மேல் கட்டுகிறான். அவனவன் தான் அதின்மேல் இன்னவிதமாய்க் கட்டுகிறானென்று பார்க்கக்கடவ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க்கு அளிக்கப்பட்ட தேவகிருபையின்படியே புத்தியுள்ள சிற்பாசாரியைப்போல அஸ்திபாரம்போட்டேன். வேறொருவன் அதின்மேல் கட்டுகிறான். அவனவன் தான் அதின்மேல் இன்னவிதமாய்க் கட்டுகிறானென்று பார்க்கக்கடவ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ோடப்பட்டிருக்கிற அஸ்திபாரமாகிய இயேசுகிறிஸ்துவை அல்லாமல் வேறே அஸ்திபாரத்தைப் போட ஒருவனாலும் கூடா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வன் அந்த அஸ்திபாரத்தின்மேல் பொன், வெள்ளி, விலையேறப்பெற்ற கல், மரம், புல், வைக்கோல் ஆகிய இவைகளைக் கட்டினால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வனுடைய வேலைப்பாடு வெளியாகும்; நாளானது அதை விளங்கப்பண்ணும். ஏனெனில் அது அக்கினியினாலே வெளிப்படுத்தப்படும்; அவனவனுடைய வேலைப்பாடு எத்தன்மையுள்ளதென்று அக்கினியானது பரிசோதி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வனுடைய வேலைப்பாடு வெளியாகும்; நாளானது அதை விளங்கப்பண்ணும். ஏனெனில் அது அக்கினியினாலே வெளிப்படுத்தப்படும்; அவனவனுடைய வேலைப்பாடு எத்தன்மையுள்ளதென்று அக்கினியானது பரிசோதி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்மேல் ஒருவன் கட்டினது நிலைத்தால், அவன் கூலியைப் பெறுவ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ருவன் கட்டினது வெந்துபோனால், அவன் நஷ்டமடைவான்; அவனோ இரட்சிக்கப்படுவான்; அதுவும் அக்கினியிலகப்பட்டுத் தப்பினதுபோலிரு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ருவன் கட்டினது வெந்துபோனால், அவன் நஷ்டமடைவான்; அவனோ இரட்சிக்கப்படுவான்; அதுவும் அக்கினியிலகப்பட்டுத் தப்பினதுபோலிரு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தேவனுடைய ஆலயமயிருக்கிறீர்களென்றும், தேவனுடைய ஆவி உங்களில் வாசமாயிருக்கிறாரென்றும் அறியாதிருக்கிறீர்களா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வன் தேவனுடைய ஆலயத்தைக்கெடுத்தால், அவனை தேவன் கெடுப்பார்; தேவனுடைய ஆலயம் பரிசுத்தமாயிருக்கிறது; நீங்களே அந்த ஆலய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வன் தேவனுடைய ஆலயத்தைக்கெடுத்தால், அவனை தேவன் கெடுப்பார்; தேவனுடைய ஆலயம் பரிசுத்தமாயிருக்கிறது; நீங்களே அந்த ஆலய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வனும் தன்னைத்தானே வஞ்சியாதிருப்பானாக, இவ்வுலகத்திலே உங்களிலொருவன் தன்னை ஞானியென்று எண்ணினால் அவன் ஞானியாகும்படிக்குப் பைத்தியக்காரனாகக்கடவ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வனும் தன்னைத்தானே வஞ்சியாதிருப்பானாக, இவ்வுலகத்திலே உங்களிலொருவன் தன்னை ஞானியென்று எண்ணினால் அவன் ஞானியாகும்படிக்குப் பைத்தியக்காரனாகக்கடவ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வ்வுலகத்தின் ஞானம் தேவனுக்கு முன்பாகப் பைத்தியமாயிருக்கிறது. அப்படியே, ஞானிகளை அவர்களுடைய தந்திரத்திலே பிடிக்கிறாரென்ற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வ்வுலகத்தின் ஞானம் தேவனுக்கு முன்பாகப் பைத்தியமாயிருக்கிறது. அப்படியே, ஞானிகளை அவர்களுடைய தந்திரத்திலே பிடிக்கிறாரென்ற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ஞானிகளுடைய சிந்தனைகள் வீணாயிருக்கிறதென்று கர்த்தர் அறிந்திருக்கிறாரென்றும் எழுதியிருக்கி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யிருக்க, ஒருவனும் மனுஷரைக்குறித்து மேன்மைபாராட்டாதிருப்பானாக; எல்லாம் உங்களுடையதே;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வுலாகிலும், அப்பொல்லோவாகிலும், கேபாவாகிலும், உலகமாகிலும், ஜீவனாகிலும் மரணமாகிலும், நிகழ்காரியங்களாகிலும், வருங்காரியங்களாகிலும், எல்லாம் உங்களுடையது;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வுலாகிலும், அப்பொல்லோவாகிலும், கேபாவாகிலும், உலகமாகிலும், ஜீவனாகிலும் மரணமாகிலும், நிகழ்காரியங்களாகிலும், வருங்காரியங்களாகிலும், எல்லாம் உங்களுடையது;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ங்கள் கிறிஸ்துவினுடையவர்கள்; கிறிஸ்து தேவனுடையவ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88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ಸಹೋದರರೇ, ನಾನಂತೂ ಆತ್ಮನಿಂದ ನಡಿಸಿಕೊಳ್ಳುವವರಿಗೆ ತಕ್ಕಂತೆ ನಿಮ್ಮ ಸಂಗಡ ಮಾತನಾಡಲಾರದೆ ಪ್ರಾಪಂಚಿಕರೂ ಕ್ರಿಸ್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ಲ್ಲಿ ಎಳೆಕೂಸುಗಳೂ ಆಗಿರುವಂಥವರಿಗೆ ತಕ್ಕಂತೆ ನಿಮ್ಮ ಸಂಗಡ ಮಾತನಾಡಬೇಕ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ಿಮಗೆ ಹಾಲು ಕುಡಿಸಿದೆನು, ಅನ್ನ ಕೊಡಲಿಲ್ಲ; ಅನ್ನ ತಿನು ್ನವದಕ್ಕೆ ನಿಮಗೆ ಶಕ್ತಿ ಇರಲಿಲ್ಲ, ಇಲ್ಲವೆ ಈಗಲಾ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ಕ್ತಿಯಿ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ೀವು ಇನ್ನೂ ಪ್ರಾಪಂಚಿಕರಾಗಿದ್ದೀರಿ. ನಿಮ್ಮೊಳಗೆ ಹೊಟ್ಟೇಕಿಚ್ಚು, ಜಗಳ, ಭೇದಗಳು ಇರುವಲ್ಲಿ 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ಾಪಂಚಿಕರಾಗಿದ್ದು ಮನುಷ್ಯರಂತೆ ನಡೆಯುತ್ತೀರಲ್ಲವ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ಒಬ್ಬನು--ನಾನು ಪೌಲನ ವನೆಂದೂ ಮತ್ತೊಬ್ಬನು--ನಾನು ಅಪೊಲ್ಲೋಸನ ವನೆಂದೂ ಹೇಳುತ್ತಿರುವಾಗ ನೀವು ಪ್ರಾಪಂಚಿಕ ರಲ್ಲವ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ಹಾಗಾದರೆ ಪೌಲನು ಯಾರು? ಅಪೊಲ್ಲೋಸನು ಯಾರು? ಅವರು ಸೇವಕರು, ಅವರ ಮುಖಾಂತರ ನೀವು ನಂಬುವವರಾದಿರಿ;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ಬ್ಬೊಬ್ಬನಿಗೆ ದಯಪಾಲಿಸಿದ ಪ್ರಕಾರ ಅವರು ಸೇವೆ ಮಾಡುವವ ರಾ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ಾನು ಸಸಿಯನ್ನು ನೆಟ್ಟೆನು, ಅಪೊಲ್ಲೋ ಸನು ನೀರು ಹೊಯಿದನು. ಆದರೆ ಬೆಳೆಸುತ್ತಾ ಬಂದಾತನು ದೇ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ಹೀಗಿರಲಾಗಿ ನೆಡುವವ ನಾಗಲಿ ನೀರು ಹೊಯ್ಯುವವನಾಗಲಿ ವಿಶೇಷವಾ ದವನಲ್ಲ, ಬೆಳೆಸುವ ದೇವರೇ ವಿಶೇಷವಾದ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ೆಡುವವನೂ ನೀರು ಹೊಯ್ಯುವವನೂ ಒಂದೇ ಆಗಿದ್ದಾರೆ; ಆದರೂ ಪ್ರತಿಯೊಬ್ಬನಿಗೆ ಅವನವನ ಕಷ್ಟಕ್ಕೆ ತಕ್ಕಹಾಗೆ ಕೂಲಿ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ೊರೆಯ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ಾವು ದೇವರ ಜೊತೆ ಕೆಲಸದವರು; ನೀವು ದೇವರ ಹೊಲವೂ ದೇವರ ಕಟ್ಟಡವೂ ಆಗಿದ್ದ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ದೇವರು ನನಗೆ ಕೃಪೆಯನ್ನು ಕೊಟ್ಟ ಪ್ರಕಾರ ನಾನು ಪ್ರವೀಣಶಿಲ್ಪಿಯಂತೆ ಆಸ್ತಿವಾರ ಹಾಕಿದೆನು. ಮತ್ತೊಬ್ಬನು ಅದರ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ಟ್ಟುತ್ತಾನೆ; ಪ್ರತಿಯೊಬ್ಬನು ತಾನು ಅದರ ಮೇಲೆ ಹೇಗೆ ಕಟ್ಟುತ್ತಾನೋ ಎಚ್ಚರಿಕೆಯಾಗಿ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ಹಾಕಿರುವ ಅಸ್ತಿವಾರವು ಯೇಸು ಕ್ರಿಸ್ತನೇ; ಆ ಅಸ್ತಿವಾರವನ್ನಲ್ಲದೆ ಮತ್ತೊಂದು ಅಸ್ತಿವಾರವನ್ನು ಯಾರೂ ಹಾಕಲಾರರಷ್ಟ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ಈ ಅಸ್ತಿವಾರದ ಮೇಲೆ ಚಿನ್ನ ಬೆಳ್ಳಿ ಅಮೂಲ್ಯವಾದ ಕಲ್ಲುಗಳು ಕಟ್ಟಿಗೆ ಹುಲ್ಲು ಆಪು ಇವುಗಳ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ಯಾವದರಿಂದ ಕಟ್ಟಿದರೂ ಅವನವನ ಕೆಲಸವು ವ್ಯಕ್ತವಾಗುವದು; ಯಾಕಂದರೆ ಆ ದಿನವು ಬೆಂಕಿ ಯೊಡನೆ ಪ್ರತ್ಯಕ್ಷವಾಗಿ 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ಲಸವನ್ನು ಸ್ಪಷ್ಟವಾಗಿ ತೋರಿಸುವದು; ಅವನವನ ಕೆಲಸವೆಂಥದೋ ಆ ಬೆಂಕಿ ಶೋಧಿಸ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ಒಬ್ಬನು ಆ ಅಸ್ತಿವಾರದ ಮೇಲೆ ಕಟ್ಟಿದ್ದು ಉಳಿದರೆ ಅವನಿಗೆ ಪ್ರತಿಫಲ ದೊರೆಯುವದ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ಒಬ್ಬನು ಕಟ್ಟಿದ್ದು ಸುಟ್ಟು ಹೋದರೆ ಅವನಿಗೆ ನಷ್ಟವಾಗುವದು; ತಾನಾದರೋ ರಕ್ಷಣೆ ಹೊಂದುವನು. ಆದರೂ ಬೆಂಕಿಯೊಳಗ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ಪ್ಪಿಸಿ ಕೊಂಡವನ ಹಾಗಿ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ೀವು ದೇವರ ಆಲಯವಾಗಿದ್ದೀರೆಂದೂ ದೇವರ ಆತ್ಮನು ನಿಮ್ಮಲ್ಲಿ ವಾಸಮಾಡುತ್ತಾನೆಂದೂ ನಿಮಗೆ ಗೊತ್ತಿ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ಯಾವನಾದರೂ ದೇವರ ಆಲಯವನ್ನು ಹೊಲೆಮಾಡಿದರೆ ದೇವರು ಅವನನ್ನು ನಾಶಮಾಡುವನು; ಯಾಕಂದರೆ ದೇವರ ಆಲಯವು ಪವಿತ್ರವಾದದ್ದು, 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ಲಯವು ನೀ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ಯಾವನೂ ತನ್ನನ್ನು ತಾನೇ ಮೋಸಗೊಳಿಸ ದಿರಲಿ; ನಿಮ್ಮಲ್ಲಿ ಯಾವನಾದರೂ ಈ ಲೋಕ ಸಂಬಂಧವಾಗಿ ಜ್ಞಾನಿಯಾಗಿದ್ದೇನ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ಾವಿಸಿ ಕೊಂಡರೆ ಜ್ಞಾನಿಯಾಗುವಂತೆ ಹುಚ್ಚನಾಗ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ಇಹಲೋಕಜ್ಞಾನವು ದೇವರ ಮುಂದೆ ಹುಚ್ಚುತನವಾಗಿದೆ. ಯಾಕಂದರೆ--ಆತನು ಜ್ಞಾನಿ ಗಳನ್ನು ಅವರ ಸ್ವಂತತಂತ್ರದಲ್ಲಿಯೇ ಹಿ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ಳ್ಳುತ್ತಾನೆಂತ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ಜ್ಞಾನಿಗಳ ಯೋಚನೆಗಳು ನಿಷ್ಪಲವಾದವುಗಳೆಂದೂ ಕರ್ತನು ತಿಳುಕೊಳ್ಳುತ್ತಾನೆ ಬರೆದದೆಯಲ್ಲ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ದಕಾರಣ ಮನುಷ್ಯ ಮಾತ್ರದವರ ವಿಷಯದಲ್ಲಿ ಯಾರೂ ಹಿಗ್ಗದಿರಲಿ. ಯಾಕಂದರೆ ಸಮಸ್ತವೂ ನಿಮ್ಮದ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ಪೌಲನಾಗಲಿ ಅಪೊಲ್ಲೋಸನಾಗಲಿ ಕೇಫನಾಗಲಿ ಲೋಕವಾಗಲಿ ಜೀವವಾಗಲಿ ಮರಣವಾಗಲಿ ಈಗಿನ ಸಂಗತಿ ಗಳಾಗಲಿ ಮುಂದಣ ಸಂಗತಿಗಳಾಗಲ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ಸ್ತವೂ ನಿಮ್ಮವ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ನೀವಂತೂ ಕ್ರಿಸ್ತನವರು, ಕ್ರಿಸ್ತನು ದೇವರ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2026-10-21T08:49:25Z</dcterms:created>
  <dcterms:modified xsi:type="dcterms:W3CDTF">2026-10-21T08:49:25Z</dcterms:modified>
  <dc:title>1 ಕೊರಿಂಥದವರಿಗೆ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