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வுனமாயிருக்கிறவர்களே, நீங்கள் மெய்யாய் நீதியைப் பேசுவீர்களோ? மனுபுத்திரரே, நியாயமாய்த் தீர்ப்புசெய்வீர்கள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தார நியாயக்கேடு செய்கிறீர்கள்; பூமியிலே உங்கள் கைகளின் கொடுமையை நிறுத்துக் கொடுக்கிற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தார நியாயக்கேடு செய்கிறீர்கள்; பூமியிலே உங்கள் கைகளின் கொடுமையை நிறுத்துக் கொட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் கர்ப்பத்தில் உற்பவித்ததுமுதல் பேதலிக்கிறார்கள்; தாயின் வயிற்றிலிருந்து பிறந்ததுமுதல் பொய் சொல்லி வழிதப்பிப் போ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 காணாதிருப்ப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 காணாதிருப்ப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ப்பத்தின் விஷத்திற்கு ஒப்பான விஷம் அவர்களில்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 சுழல்காற்றினால் அடித்துக்கொண்டுபோ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 சுழல்காற்றினால் அடித்துக்கொண்டுபோ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ம்பாட்டிகள் விநோதமாய் ஊதினாலும் அவர்கள் ஊதும் சத்தத்திற்குச் செவிகொடாதபடிக்குத் தன்காதை அடைக்கிற செவிட்டு விரியனைப்போல் இ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அவர்கள் வாயிலுள்ள பற்களைத் தகர்த்துப்போடும்; கர்த்தாவே, பாலசிங்கங்களின் கடைவாய்ப்பற்களை நொறுக்கிப்போ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அவர்கள் வாயிலுள்ள பற்களைத் தகர்த்துப்போடும்; கர்த்தாவே, பாலசிங்கங்களின் கடைவாய்ப்பற்களை நொறுக்கிப்போ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 உண்டென்றும் மனுஷன் சொல்ல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 உண்டென்றும் மனுஷன் சொல்ல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 சின்னபின்னமாய்ப் போகக்கடவ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 சின்னபின்னமாய்ப் போ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ಸಭೆಯೇ, ನೀವು ನಿಜವಾಗಿ ನೀತಿಯನ್ನು ನುಡಿಯುವಿರೋ? ಓ ಮನುಷ್ಯರ ಮಕ್ಕಳೇ, ನೀವು ಯಥಾರ್ಥವಾಗಿ ನ್ಯಾಯತೀರಿಸು ವಿ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ೌದು, ನಿಮ್ಮ ಹೃದಯದಲ್ಲಿ ದುಷ್ಟತ್ವ ವನ್ನು ಮಾಡುತ್ತೀರಲ್ಲಾ, ಲೋಕದಲ್ಲಿ ನಿಮ್ಮ ಕೈಗಳ ಬಲಾತ್ಕ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ಗುತ್ತೀ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ುಷ್ಟರು ಗರ್ಭದಿಂದಲೇ ದೂರವಾಗುತ್ತಾರೆ; ಹುಟ್ಟಿದಾಗಲೇ ಸುಳ್ಳಾಡುವವರಾಗಿ ತಪ್ಪಿಹೋ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ಸವನ ಹುಳವು ಕರಗಿಹೋಗುವಂತೆ ಅವರಲ್ಲಿ ಪ್ರತಿಯೊಬ್ಬನು ಗತಿಸಿಹೋಗಲಿ; ದಿನ ತುಂಬದೆ ಹುಟ್ಟಿದ ಶಿಶುವಿನಂತ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ನನ್ನು ದೃಷ್ಟಿ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ವಿನ ವಿಷದ ಹಾಗೆ ಅವರ ವಿಷವುಂಟು; ಅವರು ಕಿವಿಯನ್ನು ಮುಚ್ಚಿಕೊಳ್ಳುವ ಕಿವುಡ ಸರ್ಪದ ಹಾಗ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 ಗಡಿಗೆಗಳಿಗೆ ಮುಳ್ಳಿನಕಾವು ತಾಗುವದಕ್ಕಿಂತ ಮುಂಚೆ ಅದು ಹಸಿ ಇರುವಾಗಲೇ ದೇವರು ಕೋಪದಿಂದ ಬಿರುಗಾಳಿಯಿಂ ದಲ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ಂತೆ ಅವರನ್ನು ಹಾರಿಸ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ಜಾಣತನದಿಂದ ಮಂತ್ರಿಸುವ ಹಾವಾಡಿಗರ ನಾಗಸ್ವರಕ್ಕೂ ಮರುಳಾಗದೆ ಕಿವಿಗೊಡದ ಕಳ್ಳಹಾವಿ ನಂತೆ ಇ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ುಯ್ಯಿಗೆಮುಯ್ಯಿ ಆಗುವದನ್ನು ನೀತಿವಂತನು ದೃಷ್ಟಿಸುವಾಗ ಅವನು ಸಂತೋಷ ಪಡುವನು; ಅವನು ತನ್ನ ಪಾದಗಳನ್ನು ದುಷ್ಟ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 ದಲ್ಲಿ ತೊಳೆ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ದೇವರೇ, ಅವರ ಬಾಯಿ ಯಲ್ಲಿರುವ ಹಲ್ಲುಗಳನ್ನು ಮುರಿದುಬಿಡು; ಓ ಕರ್ತನೇ, ಪ್ರಾಯದ ಸಿಂಹಗಳ ಕೋರೆ ಹಲ್ಲುಗಳನ್ನು ಒ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ಶ್ಚಯವಾಗಿ ನೀತಿವಂತನಿಗೆ ಪ್ರತಿಫಲವಿದೆ; ನಿಶ್ಚಯವಾಗಿ ಭೂಮಿಯಲ್ಲಿ ನ್ಯಾಯ ತೀರಿಸುವ ದೇವರು ಆತನೇ ಎಂದು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ಿಡದೆ ಹರಿಯುವ ನೀರಿನಂತೆ ಅವರು ಕರಗಿ ಹೋಗಲಿ; ಅವನು ತನ್ನ ಬಾಣಗಳನ್ನು ಗುರಿಯಿಟ್ಟಾಗ ಅವರು ಕಡಿಯಲ್ಪ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ಡುಗಳಂತ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2026-10-20T10:18:14Z</dcterms:created>
  <dcterms:modified xsi:type="dcterms:W3CDTF">2026-10-20T10:18:14Z</dcterms:modified>
  <dc:title>ಕೀರ್ತನೆಗಳು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