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கொபெயாமை ராஜாவாக்கும்படி, இஸ்ரவேலர் எல்லாரும் சீகேமுக்கு வந்திருந்தபடியால், அவனும் சீகேமுக்குப் போ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சாலொமோனை விட்டு ஓடிப்போய், எகிப்திலே குடியிருந்த நேபாத்தின் குமாரனாகிய யெரொபெயாமோ, எகிப்தில் இருக்கையில் இதைக் கேள்விப்பட்டா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சாலொமோனை விட்டு ஓடிப்போய், எகிப்திலே குடியிருந்த நேபாத்தின் குமாரனாகிய யெரொபெயாமோ, எகிப்தில் இருக்கையில் இதைக் கேள்விப்பட்டா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யெரொபெயாமுக்கு ஆள் அனுப்பி அவனை அழைப்பித்தார்கள்; அவனும் இஸ்ரவேல் சபை அனைத்தும் வந்து, ரெகொபெயாமை நோக்கி:]]></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யெரொபெயாமுக்கு ஆள் அனுப்பி அவனை அழைப்பித்தார்கள்; அவனும் இஸ்ரவேல் சபை அனைத்தும் வந்து, ரெகொபெயாமை நோக்கி:]]></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ம்முடைய தகப்பன் பாரமான நுகத்தை எங்கள்மேல் வைத்தார்; இப்போதும் நீர் உம்முடைய தகப்பன் சுமத்தின கடினமான வேலையையும், அவர் எங்கள்மேல் வைத்த பாரமான நுகத்தையும் லகுவாக்கும்; அப்பொழுது உம்மைச் சேவிப்போம் என்றா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ம்முடைய தகப்பன் பாரமான நுகத்தை எங்கள்மேல் வைத்தார்; இப்போதும் நீர் உம்முடைய தகப்பன் சுமத்தின கடினமான வேலையையும், அவர் எங்கள்மேல் வைத்த பாரமான நுகத்தையும் லகுவாக்கும்; அப்பொழுது உம்மைச் சேவிப்போம் என்றா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வன்: நீங்கள் போய், மூன்றுநாள் பொறுத்து என்னிடத்தில் திரும்பிவாருங்கள் என்றான்; அப்படியே ஜனங்கள் போயிருந்தா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ழுது ராஜாவாகிய ரெகொபெயாம் தன் தகப்பனாகிய சாலொமோன் உயிரோடிருக்கையில் அவன் சமுகத்தில் நின்ற முதியோரோடே ஆலோசனைபண்ணி, இந்த ஜனங்களுக்கு மறுஉத்தரவு கொடுக்க, நீங்கள் என்ன யோசனை சொல்லுகிறீர்கள் என்று கே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ழுது ராஜாவாகிய ரெகொபெயாம் தன் தகப்பனாகிய சாலொமோன் உயிரோடிருக்கையில் அவன் சமுகத்தில் நின்ற முதியோரோடே ஆலோசனைபண்ணி, இந்த ஜனங்களுக்கு மறுஉத்தரவு கொடுக்க, நீங்கள் என்ன யோசனை சொல்லுகிறீர்கள் என்று கேட்டா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தற்கு அவர்கள்: நீர் இன்று இந்த ஜனங்களுக்கு சேவகனாகி, அவர்களுக்கு இணங்கி, அவர்கள் சொற்படி செய்து, மறுமொழியாக நல்வார்த்தைகளைச் சொல்வீரானால், எந்நாளும் அவர்கள் உமக்கு ஊழியக்காரராயிருப்பார்கள் என்றா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தற்கு அவர்கள்: நீர் இன்று இந்த ஜனங்களுக்கு சேவகனாகி, அவர்களுக்கு இணங்கி, அவர்கள் சொற்படி செய்து, மறுமொழியாக நல்வார்த்தைகளைச் சொல்வீரானால், எந்நாளும் அவர்கள் உமக்கு ஊழியக்காரராயிருப்பார்கள் என்றா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தியோர் தனக்குச் சொன்ன ஆலோசனையை அவன் தள்ளிவிட்டு, தன்னோடே வளர்ந்து தன் சமுகத்தில் நிற்கிற வாலிபரோடே ஆலோசனைபண்ணி,]]></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தியோர் தனக்குச் சொன்ன ஆலோசனையை அவன் தள்ளிவிட்டு, தன்னோடே வளர்ந்து தன் சமுகத்தில் நிற்கிற வாலிபரோடே ஆலோசனைபண்ணி,]]></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ர்களை நோக்கி: உம்முடைய தகப்பன் எங்கள் மேல் வைத்த நுகத்தை லகுவாக்கும் என்று என்னிடத்தில் சொன்ன இந்த ஜனங்களுக்கு மறுமொழி கொடுக்க, நீங்கள் என்ன யோசனை சொல்லுகிறீர்கள் என்று கேட்டா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ர்களை நோக்கி: உம்முடைய தகப்பன் எங்கள் மேல் வைத்த நுகத்தை லகுவாக்கும் என்று என்னிடத்தில் சொன்ன இந்த ஜனங்களுக்கு மறுமொழி கொடுக்க, நீங்கள் என்ன யோசனை சொல்லுகிறீர்கள் என்று கேட்டா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டே வளர்ந்த வாலிபர் அவனை நோக்கி: உம்முடைய தகப்பன் எங்கள் நுகத்தைப் பாரமாக்கினார், நீர் அதை எங்களுக்கு லகுவாக்கும் என்று உம்மிடத்தில் சொன்ன இந்த ஜனத்திற்கு நீர் சொல்லவேண்டியது என்னவென்றால்: என் சுண்டுவிரல் என் தகப்பனாருடைய இடுப்பைப்பார்க்கிலும் பருமனாயிருக்கு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டே வளர்ந்த வாலிபர் அவனை நோக்கி: உம்முடைய தகப்பன் எங்கள் நுகத்தைப் பாரமாக்கினார், நீர் அதை எங்களுக்கு லகுவாக்கும் என்று உம்மிடத்தில் சொன்ன இந்த ஜனத்திற்கு நீர் சொல்லவேண்டியது என்னவென்றால்: என் சுண்டுவிரல் என் தகப்பனாருடைய இடுப்பைப்பார்க்கிலும் பருமனாயிருக்கு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தகப்பன் பாரமான நுகத்தை உங்கள்மேல் வைத்தார், நான் உங்கள் நுகத்தை அதிக பாரமாக்குவேன்; என் தகப்பன் உங்களைச் சவுக்குகளினாலே தண்டித்தார், நான் உங்களைத் தேள்களினாலே தண்டிப்பேன் என்று நீர் அவர்களோடே சொல்லவேண்டும் என்றா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தகப்பன் பாரமான நுகத்தை உங்கள்மேல் வைத்தார், நான் உங்கள் நுகத்தை அதிக பாரமாக்குவேன்; என் தகப்பன் உங்களைச் சவுக்குகளினாலே தண்டித்தார், நான் உங்களைத் தேள்களினாலே தண்டிப்பேன் என்று நீர் அவர்களோடே சொல்லவேண்டும் எ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தகப்பன் பாரமான நுகத்தை உங்கள்மேல் வைத்தார், நான் உங்கள் நுகத்தை அதிக பாரமாக்குவேன்; என் தகப்பன் உங்களைச் சவுக்குகளினாலே தண்டித்தார், நான் உங்களைத் தேள்களினாலே தண்டிப்பேன் என்று நீர் அவர்களோடே சொல்லவேண்டும் என்றா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ம்நாள் என்னிடத்தில் வாருங்கள் என்று ராஜா சொல்லியிருந்தபடியே, யெரொபெயாமும் சகல ஜனங்களும் மூன்றாம் நாளிலே ரெகொபெயாமிடத்தில் வந்தா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ம்நாள் என்னிடத்தில் வாருங்கள் என்று ராஜா சொல்லியிருந்தபடியே, யெரொபெயாமும் சகல ஜனங்களும் மூன்றாம் நாளிலே ரெகொபெயாமிடத்தில் வந்தா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ராஜா முதியோர் தனக்குச் சொன்ன ஆலோசனையைத் தள்ளிவிட்டு, வாலிபருடைய ஆலோசனையின்படியே அவர்களோடே பேசி:]]></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ராஜா முதியோர் தனக்குச் சொன்ன ஆலோசனையைத் தள்ளிவிட்டு, வாலிபருடைய ஆலோசனையின்படியே அவர்களோடே பேசி:]]></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கப்பன் உங்கள் நுகத்தைப் பாரமாக்கினார், நான் உங்கள் நுகத்தை அதிக பாரமாக்குவேன்; என் தகப்பன் உங்களைச் சவுக்குகளினாலே தண்டித்தார், நான் உங்களைத் தேள்களினாலே தண்டிப்பேன் என்று ஜனங்களுக்குக் கடினமான உத்தரவு கொடுத்தா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கப்பன் உங்கள் நுகத்தைப் பாரமாக்கினார், நான் உங்கள் நுகத்தை அதிக பாரமாக்குவேன்; என் தகப்பன் உங்களைச் சவுக்குகளினாலே தண்டித்தார், நான் உங்களைத் தேள்களினாலே தண்டிப்பேன் என்று ஜனங்களுக்குக் கடினமான உத்தரவு கொடுத்தா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 ஜனங்களுக்குச் செவிகொடாமற்போனான்; கர்த்தர் சீலோனியனான அகியாவைக்கொண்டு நேபாத்தின் குமாரனாகிய யெரொபெயாமுக்குச் சொன்ன தம்முடைய வார்த்தையை உறுதிப்படுத்தும்படி கர்த்தரால் இப்படி நடந்த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 ஜனங்களுக்குச் செவிகொடாமற்போனான்; கர்த்தர் சீலோனியனான அகியாவைக்கொண்டு நேபாத்தின் குமாரனாகிய யெரொபெயாமுக்குச் சொன்ன தம்முடைய வார்த்தையை உறுதிப்படுத்தும்படி கர்த்தரால் இப்படி நடந்த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தாவின் ராஜாவாகிய ரெகொபெயாம் என்னும் சாலொமோனின் குமாரனையும் யூதா வம்சத்தார் அனைவரையும், பென்யமீனரையும், மற்ற ஜனங்களையும் நோக்கி:]]></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தாவின் ராஜாவாகிய ரெகொபெயாம் என்னும் சாலொமோனின் குமாரனையும் யூதா வம்சத்தார் அனைவரையும், பென்யமீனரையும், மற்ற ஜனங்களையும் நோக்கி:]]></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தாவின் ராஜாவாகிய ரெகொபெயாம் என்னும் சாலொமோனின் குமாரனையும் யூதா வம்சத்தார் அனைவரையும், பென்யமீனரையும், மற்ற ஜனங்களையும் நோக்கி:]]></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னாலும் யூதாவின் பட்டணங்களிலே குடியிருந்த இஸ்ரவேல் புத்திரர் மேல் ரெகொபெயாம் ராஜாவாயிருந்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பு ராஜாவாகிய ரெகொபெயாம் பகுதி விசாரிப்புக்காரனாகிய அதோராமை அனுப்பினான்; இஸ்ரவேலர் எல்லாரும் அவனைக் கல்லெறிந்து கொன்றார்கள்; அப்பொழுது ராஜாவாகிய ரெகொபெயாம் தீவிரமாய் இரதத்தின்மேல் ஏறி, எருசலேமுக்கு ஓடிப்போ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பு ராஜாவாகிய ரெகொபெயாம் பகுதி விசாரிப்புக்காரனாகிய அதோராமை அனுப்பினான்; இஸ்ரவேலர் எல்லாரும் அவனைக் கல்லெறிந்து கொன்றார்கள்; அப்பொழுது ராஜாவாகிய ரெகொபெயாம் தீவிரமாய் இரதத்தின்மேல் ஏறி, எருசலேமுக்கு ஓடிப்போ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பு ராஜாவாகிய ரெகொபெயாம் பகுதி விசாரிப்புக்காரனாகிய அதோராமை அனுப்பினான்; இஸ்ரவேலர் எல்லாரும் அவனைக் கல்லெறிந்து கொன்றார்கள்; அப்பொழுது ராஜாவாகிய ரெகொபெயாம் தீவிரமாய் இரதத்தின்மேல் ஏறி, எருசலேமுக்கு ஓடிப்போனா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டியே இந்நாள்வரைக்கும் இருக்கிறபடி இஸ்ரவேலர் தாவீதின் வம்சத்தை விட்டு கலகம்பண்ணிப் பிரிந்து போயிருக்கிறா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வனுடைய மனுஷனாகிய சேமாயாவுக்கு தேவனுடைய வார்த்தையுண்டாகி, அவர் சொன்ன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ங்கள் போகாமலும், இஸ்ரவேல் புத்திரரான உங்கள் சகோதரரோடு யுத்தம்பண்ணாமலும், அவரவர் தம்தம் வீட்டிற்குத் திரும்புங்கள்; என்னாலே இந்தக் காரியம் நடந்தது என்று கர்த்தர் உரைக்கிறார் என்று சொல் என்றார்; அப்பொழுது அவர்கள்: கர்த்தருடைய சொல்லைக் கேட்டு, கர்த்தருடைய வார்த்தையின்படியே திரும்பிப் போய்விட்டா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யெரொபெயாம் எப்பிராயீம் மலைத்தேசத்தில் சீகேமைக் கட்டி, அதிலே வாசம்பண்ணி, அங்கிருந்து போய்ப் பெனூவேலைக் கட்டினா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யெரொபெயாம் எப்பிராயீம் மலைத்தேசத்தில் சீகேமைக் கட்டி, அதிலே வாசம்பண்ணி, அங்கிருந்து போய்ப் பெனூவேலைக் கட்டினா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யெரொபெயாம்: இப்போது ராஜ்யபாரம் தாவீது வம்சவசமாய்த் திரும்புகிறதாயிருக்கு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ந்த ஜனங்கள் எருசலேமிலுள்ள கர்த்தருடைய ஆலயத்திலே பலிகளைச் செலுத்தப்போனால், இந்த ஜனங்களின் இருதயம் யூதாவின் ராஜாவாகிய ரெகொபெயாம் என்னும் தங்கள் ஆண்டவன் வசமாய்த் திரும்பி, அவர்கள் என்னைக் கொன்றுபோட்டு, யூதாவின் ராஜாவாகிய ரெகொபெயாமின் பாரிசமாய்ப் போய் விடுவார்கள் என்று தன் மனதிலே சிந்தித்துக்கொண்டிருந்தா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ந்த ஜனங்கள் எருசலேமிலுள்ள கர்த்தருடைய ஆலயத்திலே பலிகளைச் செலுத்தப்போனால், இந்த ஜனங்களின் இருதயம் யூதாவின் ராஜாவாகிய ரெகொபெயாம் என்னும் தங்கள் ஆண்டவன் வசமாய்த் திரும்பி, அவர்கள் என்னைக் கொன்றுபோட்டு, யூதாவின் ராஜாவாகிய ரெகொபெயாமின் பாரிசமாய்ப் போய் விடுவார்கள் என்று தன் மனதிலே சிந்தித்துக்கொண்டிருந்தா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ந்த ஜனங்கள் எருசலேமிலுள்ள கர்த்தருடைய ஆலயத்திலே பலிகளைச் செலுத்தப்போனால், இந்த ஜனங்களின் இருதயம் யூதாவின் ராஜாவாகிய ரெகொபெயாம் என்னும் தங்கள் ஆண்டவன் வசமாய்த் திரும்பி, அவர்கள் என்னைக் கொன்றுபோட்டு, யூதாவின் ராஜாவாகிய ரெகொபெயாமின் பாரிசமாய்ப் போய் விடுவார்கள் என்று தன் மனதிலே சிந்தித்துக்கொண்டிருந்தா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கையால் ராஜாவானவன் யோசனைபண்ணி, பொன்னினால் இரண்டு கன்றுக்குட்டிகளை உண்டாக்கி, ஜனங்களைப் பார்த்து: நீங்கள் எருசலேமுக்குப் போகிறது உங்களுக்கு வருத்தம்; இஸ்ரவேலரே, இதோ, இவைகள் உங்களை எகிப்துதேசத்திலிருந்து வரப்பண்ணின உங்கள் தேவர்கள் என்று சொல்லி,]]></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கையால் ராஜாவானவன் யோசனைபண்ணி, பொன்னினால் இரண்டு கன்றுக்குட்டிகளை உண்டாக்கி, ஜனங்களைப் பார்த்து: நீங்கள் எருசலேமுக்குப் போகிறது உங்களுக்கு வருத்தம்; இஸ்ரவேலரே, இதோ, இவைகள் உங்களை எகிப்துதேசத்திலிருந்து வரப்பண்ணின உங்கள் தேவர்கள் என்று சொல்லி,]]></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ஒன்றைப் பெத்தேலிலும், ஒன்றைத் தாணிலும் ஸ்தாபித்தா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ந்தக் காரியம் பாவமாயிற்று; ஜனங்கள் இந்த ஒரு கன்றுக்குட்டிக்காகத் தாண்மட்டும் போவா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மேடையாகிய ஒரு கோவிலையும் கட்டி, லேவியின் புத்திரராயிராத ஜனத்தில் ஈனமானவர்களை ஆசாரியராக்கினா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மேடையாகிய ஒரு கோவிலையும் கட்டி, லேவியின் புத்திரராயிராத ஜனத்தில் ஈனமானவர்களை ஆசாரியராக்கினா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தன் மனதிலே தானே நியமித்துக் கொண்ட எட்டாம் மாதம் பதினைந்தாம் தேதியிலே பெத்தேலில் தான் உண்டாக்கின பலிபீடத்தின்மேல் பலியிட்டு, இஸ்ரவேல் புத்திரருக்குப் பண்டிகையை ஏற்படுத்தி, பலிபீடத்தின்மேல் பலியிட்டுத் தூபங்காட்டினா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தன் மனதிலே தானே நியமித்துக் கொண்ட எட்டாம் மாதம் பதினைந்தாம் தேதியிலே பெத்தேலில் தான் உண்டாக்கின பலிபீடத்தின்மேல் பலியிட்டு, இஸ்ரவேல் புத்திரருக்குப் பண்டிகையை ஏற்படுத்தி, பலிபீடத்தின்மேல் பலியிட்டுத் தூபங்காட்டினா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தன் மனதிலே தானே நியமித்துக் கொண்ட எட்டாம் மாதம் பதினைந்தாம் தேதியிலே பெத்தேலில் தான் உண்டாக்கின பலிபீடத்தின்மேல் பலியிட்டு, இஸ்ரவேல் புத்திரருக்குப் பண்டிகையை ஏற்படுத்தி, பலிபீடத்தின்மேல் பலியிட்டுத் தூபங்காட்டி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50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ಅರಸುಗಳು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ರೆಹಬ್ಬಾಮನು ಶೆಕೆಮಿಗೆ ಹೋದನು; ಯಾಕಂದರೆ ಅವನನ್ನು ಅರಸನಾಗ ಮಾಡುವದಕ್ಕೆ ಸಮಸ್ತ ಇಸ್ರಾಯೇಲ್ಯರು ಶೆಕೆಮಿಗೆ ಬಂ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ಅರಸನಾದ ಸೊಲೊಮೋನನ ಸಮ್ಮುಖ ದಿಂದ ಓಡಿಹೋಗಿ ಐಗುಪ್ತದಲ್ಲಿ ವಾಸವಾಗಿದ್ದು) ಇನ್ನೂ ಐಗುಪ್ತದಲ್ಲಿದ್ದ ನೆಬಾಟನ ಮಗ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ರೊಬ್ಬಾಮನು ಇದನ್ನು ಕೇಳಿದಾಗ ಅವರು ಅವ ನನ್ನು ಕರೇಕಳುಹಿ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ಆಗ ಯಾರೊಬ್ಬಾಮನೂ ಇಸ್ರಾಯೇಲಿನ ಸಮಸ್ತ ಕೂಟವೂ ರೆಹಬ್ಬಾಮನ ಬಳಿಗೆ ಬಂದು ಅವನ ಸಂಗಡ ಮಾತನಾಡಿ--ನಿನ್ನ ತಂದೆಯು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ಗವನ್ನು ಕಠಿಣವಾಗ 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ಈಗ ನೀನು ನಿನ್ನ ತಂದೆಯ ಕಠಿಣವಾದ ಸೇವೆಯನ್ನೂ ಅವನು ನಮ್ಮ ಮೇಲೆ ಹಾಕಿದ ಅವನ ಭಾರವಾದ ನೊಗವನ್ನೂ ಹಗುರಮಾಡಿದರೆ 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ನ್ನು ಸೇವಿ ಸುವೆವು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ಅವನು ಅವರಿಗೆ--ನೀವು ಹೋಗಿ ಮೂರು ದಿವಸಗಳ ತರುವಾಯ ತಿರಿಗಿ ನನ್ನ ಬಳಿಗೆ ಬನ್ನಿರಿ ಎಂದು ಹೇಳಿದ್ದರಿಂದ ಅವರು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ಗ ಅರಸನಾದ ರೆಹಬ್ಬಾಮನು ತನ್ನ ತಂದೆಯಾದ ಸೊಲೊಮೋನನು ಬದುಕಿರುವಾಗ ಅವನ ಮುಂದೆ ನಿಲ್ಲುತ್ತಿದ್ದ ಹಿರಿಯರ ಆಲೋಚ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ಲು--ಈ ಜನರಿಗೆ ಪ್ರತ್ಯುತ್ತರವನ್ನು ಕೊಡಲು ಏನು ಆಲೋಚನೆ ಹೇಳುತ್ತೀರಿ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ಅವರು ಅವನಿಗೆ--ನೀನು ಇಂದು ಈ ಜನರಿಗೆ ಸೇವಕನಾಗಿ ಅವರನ್ನು ಸೇವಿಸಿ ಒಳ್ಳೇ ಮಾತುಗಳಿಂದ ಅವರಿಗೆ ಪ್ರತ್ಯುತ್ತರ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 ಆಗ ಅವರು ನಿರಂತರವಾಗಿ ನಿನ್ನ ಸೇವಕರಾಗಿರುವರು ಎಂದು ಹೇಳಿ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ದರೆ ಅವನು ತನಗೆ ಹಿರಿಯರು ಹೇಳಿದ ಆಲೋಚನೆಯನ್ನು ಬಿಟ್ಟು ತನ್ನ ಸಂಗಡ ಬೆಳೆದು ತನ್ನ ಮುಂದೆ ನಿಂತಿರುವ ಯೌವನಸ್ಥರ ಆ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ಚನೆಯನ್ನು ಕೇ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ಅವನು ಅವರಿಗೆ--ನಿನ್ನ ತಂದೆ ನಮ್ಮ ಮೇಲೆ ಹಾಕಿದ ನೊಗವನ್ನು ಹಗುರ ಮಾಡೆಂದು ನನಗೆ ಹೇಳಿದ ಈ ಜನರಿಗೆ ಪ್ರತ್ಯು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ಲು ಏನು ಯೋಚನೆ ಹೇಳುತ್ತೀರಿ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ಆಗ ಅವನ ಸಂಗಡ ಬೆಳೆದ ಯೌವನಸ್ಥರು ಅವ ನಿಗೆ--ನಿನ್ನ ತಂದೆ ನಮ್ಮ ನೊಗವನ್ನು ಭಾರ ಮಾಡಿದನು; ಆದರೆ ನೀನು ಅದನ್ನು ನಮ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ರ ಮಾಡೆಂದು ನಿನ್ನ ಸಂಗಡ ಮಾತನಾಡಿದ ಈ ಜನ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ನನ್ನ ಕಿರುಬೆರಳು ನನ್ನ ತಂದೆಯ ನಡುವಿಗಿಂತ ದಪ್ಪವಾಗಿ ರುವದು. ನನ್ನ ತಂದೆಯು ನಿಮ್ಮ ಮೇಲೆ ಭಾರವಾದ ನೊಗ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ರಿಸಿದನು; ಆದರೆ ಇಗೋ, ನಾನು ನಿಮ್ಮ ನೊಗಕ್ಕೆ ಕೂಡಿಸುವೆನು; ನನ್ನ ತಂದೆಯು ನಿಮ್ಮನ್ನು ಕೊರಡೆಗಳಿಂದ ಶಿಕ್ಷಿ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ದರೆ ನಾನು ನಿಮ್ಮನ್ನು ಚೇಳುಗಳಿಂದ ಶಿಕ್ಷಿಸುವೆನು ಎಂಬದಾಗಿ ನೀನು ಅವರಿಗೆ ಹೇಳು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ಆಗ ಮೂರನೇ ದಿವಸದಲ್ಲಿ ನನ್ನ ಬಳಿಗೆ ಬನ್ನಿರೆಂದು ಅರಸನು ಹೇಳಿದ ಪ್ರಕಾರ ಮೂರನೇ ದಿವಸದಲ್ಲಿ ಯಾರೊಬ್ಬಾಮನೂ ಸಮಸ್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ನರೂ ರೆಹಬ್ಬಾಮನ ಬಳಿಗೆ ಬಂ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ಆದರೆ ಅರಸನು ಜನರಿಗೆ ಕಠಿಣವಾದ ಪ್ರತ್ಯುತ್ತರವನ್ನು ಹೇಳಿ ಹಿರಿಯರು ಅವನಿಗೆ ಹೇಳಿದ ಆಲೋಚನೆಯನ್ನು ಬಿಟ್ಟು ಯುವಕ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ಲೋಚನೆಯ ಪ್ರಕಾರ ಅವರ ಸಂಗಡ ಮಾತನಾ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ನನ್ನ ತಂದೆಯು ನಿಮ್ಮ ನೊಗವನ್ನು ಭಾರವಾಗ ಮಾಡಿದನು; ನಾನು ಅದಕ್ಕೆ ಕೂಡಿಸುವೆನು; ನನ್ನ ತಂದೆಯು ನಿಮ್ಮ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ಡೆಗಳಿಂದ ಶಿಕ್ಷಿಸಿದನು; ನಾನು ನಿಮ್ಮನ್ನು ಚೇಳುಗಳಿಂದ ಶಿಕ್ಷಿಸುವೆ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ಹೀಗೆಯೇ ಅರಸನು ಜನರ ಮಾತು ಕೇಳದೆ ಹೋದನು. ಯಾಕಂದರೆ ಕರ್ತನು ನೆಬಾಟನ ಮಗ ನಾದ ಯೆರೊಬ್ಬಾಮನಿಗೆ ಶಿಲೋನ್ಯನಾದ ಅಹೀಯ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ಖಾಂತರವಾಗಿ ಹೇಳಿದ ಮಾತು ಈಡೇರುವದಕ್ಕೆ ಕಾರಣವು ಕರ್ತನಿಂದ ಉಂಟಾ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ಅರಸನು ಅವರ ಮಾತನ್ನು ಕೇಳದೆ ಹೋದನೆಂದು ಸಮಸ್ತ ಇಸ್ರಾಯೇಲ್ಯರು ನೋಡಿದಾಗ ಜನರು ಅರಸನಿಗೆ ಪ್ರತ್ಯುತ್ತರ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ದನಲ್ಲಿ ನಮಗೆ ಭಾಗವೇನು? ಇಷಯನ ಮಗನಲ್ಲಿ ನಮಗೆ ಬಾಧ್ಯತೆ ಏನು? ಇಸ್ರಾ ಯೇಲ್ಯರೇ, ನಿಮ್ಮ ಡೇರೆಗಳಿಗೆ ಹೋಗಿರಿ; 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ನೇ, ಈಗ ನಿನ್ನ ಮನೆಯನ್ನು ನೋಡಿಕೋ ಎಂದು ಹೇಳಿ ಇಸ್ರಾಯೇಲ್ಯರು ತಮ್ಮ ತಮ್ಮ ಡೇರೆಗಳಿಗೆ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ನೀನು ಯೆಹೂದದ ಅರಸನಾದ ಸೊಲೊಮೋನನ ಮಗನಾಗಿರುವ ರೆಹಬ್ಬಾಮನಿಗೂ ಯೆಹೂದದ ಬೆನ್ಯಾ ವಿಾನ್‌ ಸಮಸ್ತ ಮನೆಯವರಿಗೂ ಮಿಕ್ಕಾ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ನರಿಗೂ ಹೇಳಬೇಕಾದದ್ದೇನಂದರೆ--ನೀವು ಇಸ್ರಾಯೇಲಿನ ಮಕ್ಕಳಾಗಿರುವ ನಿಮ್ಮ ಸಹೋದರರಿಗೆ ವಿರೋಧವಾಗಿ ಯುದ್ಧಮಾಡಲು ಹೋ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ತಿ ಮನುಷ್ಯನು ತನ್ನ ತನ್ನ ಮನೆಗೆ ಹಿಂತಿರುಗಲಿ. ಈ ಕಾರ್ಯವು ನನ್ನಿಂದ ಉಂಟಾಯಿತೆಂದು ಕರ್ತನು ಹೇಳುತ್ತಾ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ಆದರೆ ಯೆಹೂದದ ಪಟ್ಟಣಗಳಲ್ಲಿ ವಾಸವಾಗಿರುವ ಇಸ್ರಾಯೇಲ್‌ ಮಕ್ಕಳ ಮೇಲೆ ರೆಹ ಬ್ಬಾಮನು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ಗ ರೆಹಬ್ಬಾಮನು ಕಪ್ಪಕ್ಕೆ ಗೊತ್ತುಗಾರನಾದ ಅದೋರಾಮನನ್ನು ಕಳುಹಿಸಿದನು. ಆದರೆ ಇಸ್ರಾಯೇಲ್ಯರೆಲ್ಲರು ಅವನ ಮೇ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ಲ್ಲೆ ಸೆದು ಕೊಂದುಹಾಕಿದರು. ಆದದರಿಂದ ಅರಸನಾದ ರೆಹಬ್ಬಾಮನು ಯೆರೂಸಲೇಮಿಗೆ ಓಡಿಹೋಗಲು ತ್ವರೆಮಾಡಿ ತನ್ನ ರಥದ ಮೇ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ಏರಿ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ಹೀಗೆಯೇ ಇಂದಿನ ವರೆಗೂ ಇಸ್ರಾಯೇಲ್ಯರು ದಾವೀದನ ಮನೆಯ ಮೇಲೆ ತಿರುಗಿಬಿ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ಯಾರೊಬ್ಬಾಮನು ತಿರುಗಿ ಬಂದಿದ್ದಾನೆಂದು ಕೇಳಿದಾಗ ಇಸ್ರಾಯೇಲ್ಯ ರೆಲ್ಲರು ಸಭೆಗೆ ಅವನನ್ನು ಕರೇಕಳುಹಿಸಿ ಸಮಸ್ತ ಇಸ್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ಲಿನ ಮೇಲೆ ಅವನನ್ನು ಅರಸನನ್ನಾಗಿ ಮಾಡಿದರು. ಯೆಹೂದನ ಗೋತ್ರ ಹೊರತಾಗಿ ದಾವೀದನ ಮನೆ ಯನ್ನು ಹಿಂಬಾಲಿಸುವವರು ಯಾ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ರ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ರೆಹಬ್ಬಾಮನು ಯೆರೂಸಲೇಮಿಗೆ ಬಂದ ತರು ವಾಯ ಸೊಲೊಮೋನನ ಮಗನಾದ ರೆಹಬ್ಬಾಮ ನಿಗೆ ರಾಜ್ಯವನ್ನು ತಿರುಗಿ ಬರಮಾಡುವ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ಸ್ರಾ ಯೇಲಿನ ಮನೆಯ ಮೇಲೆ ಯುದ್ಧಮಾಡಲು ಬೆನ್ಯಾ ವಿಾನನ ಗೋತ್ರದ ಸಂಗಡ ಯೆಹೂದನ ಸಮಸ್ತ ಮನೆಯವರ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ದ್ಧಮಾಡತಕ್ಕವರಾಗಿದ್ದು, ಆದು ಕೊಳ್ಳಲ್ಪಟ್ಟ ಲಕ್ಷದ ಎಂಭತ್ತು ಸಾವಿರ ಜನರನ್ನು ಕೂಡಿ 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ಆದರೆ ದೇವರ ವಾಕ್ಯವು ದೇವರ ಮನುಷ್ಯ ನಾಗಿರುವ ಶೆಮಾಯನಿಗೆ ಉಂಟಾಯಿತು; ಏ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ಆದದರಿಂದ ಅವರು ಕರ್ತನ ವಾಕ್ಯವನ್ನು ಕೇಳಿ ಆ ವಾಕ್ಯದ ಪ್ರಕಾರವೇ ಹಿಂತಿರುಗಿ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ಯಾರೊಬ್ಬಾಮನು ಎಫ್ರಾಯಾಮನ ಬೆಟ್ಟದಲ್ಲಿ ಶೆಕೆಮನನ್ನು ಕಟ್ಟಿಸಿ ಅದರಲ್ಲಿ ವಾಸಿಸಿದನು. ಅಲ್ಲಿಂದ ಹೊರಟು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ನೂವೇಲನ್ನು ಕಟ್ಟಿ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ಆದರೆ ಯಾರೊಬ್ಬಾಮನು ತನ್ನ ಹೃದಯದಲ್ಲಿ--ಈಗ ರಾಜ್ಯವು ದಾವೀದನ ಮನೆಗೆ ಹಿಂತಿರುಗು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ಈ ಜನರು ಯೆರೂಸಲೇಮಿನಲ್ಲಿರುವ ಕರ್ತನ ಮಂದಿರಕ್ಕೆ ಬಲಿ ಅರ್ಪಿಸಲು ಹೋದರೆ ಆಗ ಈ ಜನರ ಹೃದಯವು ಯೆಹೂದದ ಅರಸ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ಹಬ್ಬಾಮನ ಕಡೆಗೆ ಅಂದರೆ ತಮ್ಮ ಯಜಮಾನನ ಕಡೆಗೆ ಮತ್ತೆ ತಿರುಗುವದು. ಅವರು ನನ್ನನ್ನು ಕೊಂದು ಹಾಕಿ ಯೆಹೂದದ ಅರಸ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ಹೆಬ್ಬಾಮನ ಕಡೆಗೆ ತಿರುಗಿ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ಎಂದು ಅರಸನು ಆಲೋ ಚನೆ ಕೇಳಿಕೊಂಡು ಎರಡು ಬಂಗಾರದ ಹೋರಿಗ ಳನ್ನು ಮಾಡಿಸಿ ಜನರಿಗೆ--ಯೆರೂಸಲೇಮಿನ ವರೆಗೂ ಹೋಗು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ಗೆ ಕಷ್ಟವಾಗಿದೆ. ಓ ಇಸ್ರಾಯೇಲೇ, ಇಗೋ, ಐಗುಪ್ತದಿಂದ ನಿನ್ನನ್ನು ಬರಮಾಡಿದ ನಿನ್ನ ಈ ದೇವರುಗಳು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ಅವನು ಒಂದನ್ನು ಬೇತೇಲಿನಲ್ಲಿಯೂ ಮತ್ತೊಂದನ್ನು ದಾನಿನಲ್ಲಿಯೂ ಇ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ಈ ಕಾರ್ಯವು ಪಾಪಕ್ಕೆ ಕಾರಣವಾಯಿತು. ಜನರು ಒಂದರ ದರ್ಶನಕ್ಕೋಸ್ಕರ ದಾನಿನ ವರೆಗೂ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ಇದಲ್ಲದೆ ಅವನು ಉನ್ನತ ಸ್ಥಳಗಳ ಒಂದು ಮನೆಯನ್ನು ಕಟ್ಟಿಸಿ ಲೇವಿಯ ಮಕ್ಕಳಲ್ಲದ ಜನರಲ್ಲಿ ಕನಿಷ್ಠ ಜನರೊಳ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ಜಕರನ್ನು ನೇಮಿಸಿ 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ಯಾರೊಬ್ಬಾಮನು ಎಂಟನೇ ತಿಂಗಳ ಹದಿ ನೈದನೇ ದಿವಸದಲ್ಲಿ ಯೆಹೂದದಲ್ಲಿರುವ ಹಬ್ಬದ ಪ್ರಕಾರ ಹಬ್ಬವನ್ನು ನೇಮಿಸಿ ಪೀಠ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ಲೆ ಬಲಿಗ ಳನ್ನು ಅರ್ಪಿಸಿದನು. ಈ ಪ್ರಕಾರ ಅವನು ಬೇತೇಲಿ ನಲ್ಲಿ ಮಾಡಿ ಅವನು ಉಂಟುಮಾಡಿದ ಹೋರಿಗಳಿಗೆ ಬಲಿ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ಪಿಸಲು ಬೇತೇಲಿನಲ್ಲಿ ತಾನು ಮಾಡಿದ ಉನ್ನತ ಸ್ಥಳಗಳ ಯಾಜಕರನ್ನೇ ನೇಮಿ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ಹೀಗೆಯೇ ಅವನು ತನ್ನ ಸ್ವಂತ ಹೃದಯದಲ್ಲಿ ಯೋಚಿಸಿದ ತಿಂಗಳಲ್ಲಿ ಎಂಟನೇ ತಿಂಗಳ ಹದಿನೈದನೇ ದಿವಸದಲ್ಲಿ 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ತೇಲಿನಲ್ಲಿ ಉಂಟುಮಾಡಿದ ಪೀಠದ ಮೇಲೆ ಬಲಿಗಳನ್ನರ್ಪಿಸಿ ಇಸ್ರಾಯೇಲಿನ ಮಕ್ಕಳಿಗೆ ಹಬ್ಬವನ್ನು ನೇಮಿಸಿದನು. ಇದಲ್ಲದೆ 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ಠದ ಮೇಲೆ ಬಲಿಗಳನ್ನರ್ಪಿಸಿ ಧೂಪವನ್ನು ಸು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12]]></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2026-10-21T07:46:23Z</dcterms:created>
  <dcterms:modified xsi:type="dcterms:W3CDTF">2026-10-21T07:46:23Z</dcterms:modified>
  <dc:title>1 ಅರಸುಗಳು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