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ேவ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ராஜனுக்க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ணையாளாரே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் தாங்கும் மணவ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நீக்கி காய்ங்கள் ஆ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ோடு நடத்திடுவார் (ஆராதன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ெண் மேகமே வெண் மே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் தாரும் இந்நே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ஊற்றி மறுரூபம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லைத் தந்திடுவார் (ஆராதனை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2026-10-24T18:36:33Z</dcterms:created>
  <dcterms:modified xsi:type="dcterms:W3CDTF">2026-10-24T18:36:33Z</dcterms:modified>
  <dc:title>துதிப் பாடல்கள்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