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04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… கிருபை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வனின் மாறாத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… கிருபை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இயேசுவின் மாறாத கிருபை…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மும் நம்மை நட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 தேவனின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 மன்னிக்கும் கிருபை –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த்தை போக்கிட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ாய் ஜீவன் தந்த கிருபை –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தோறும் பாதுகாக்கும் கிருப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்சுத்தமாக்கிடும் கிருபை –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ம் சேர்த்திடும் கிருபை –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்தனை இழப்புகள் வந்தாலும் – ந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நடத்திடும் கிருபை –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விட்டு விலகாத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க்காய் பரிந்து பேச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2026-11-01T20:15:47Z</dcterms:created>
  <dcterms:modified xsi:type="dcterms:W3CDTF">2026-11-01T20:15:47Z</dcterms:modified>
  <dc:title>துதிப் பாடல்கள் : 1073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