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160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டேனே உம் தூய அன்ப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ல் களங்கம் இல்ல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ேட்டேனே உம் அன்பின் குர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ள்ளம் நொறுங்கின நேர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ணத்தின் பலத்தால் சேர்ந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நண்பர்கள் – உருவாக்கும் குழி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 நாளில் நீ வீழ்வாய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தடுகளோ இனிமை பேச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ால் அதற்குள் விஷமும் சே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இயேசு உண்மை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கண்ணீரின் வேண்டுத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ேட்பார் கேட்ப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டைந்த மனதில் துயரங்களை அறிப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லைவனத்தின் தனல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றாதவர் அல்லவ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ரணத்தின் படுக்கையை மாற்ற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ு வாழ்வும் எனக்கும் ஈந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ரங்களில் சாட்சியா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ம் அற்புதமாம் வல்ல கர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2026-09-15T19:15:29Z</dcterms:created>
  <dcterms:modified xsi:type="dcterms:W3CDTF">2026-09-15T19:15:29Z</dcterms:modified>
  <dc:title>துதிப் பாடல்கள் : 1007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