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own Him, crown Him, Christ our 
Lord and King ! 
Through all ages let His praises ring ! 
Glory, honour to His name we'll bring 
Now and for evermo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will crown . Him, we will crown . Him 
In the glory land we'll crown Him King ! 
Crown . Him, we will crown . Him — 
Loud let His prai; ca ri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il Him, hail Him, angel-hosts on 
high, [draw nigh; 
To His throne with harps and songs 
Let all nations join the joyful cry: 
Crown Him, the King of kings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is Victor, He has conquered sin ; 
Let His Spirit rule our hearts within ; 
In His name the victory we shall win : 
Crown Him for ever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2026-09-16T23:47:15Z</dcterms:created>
  <dcterms:modified xsi:type="dcterms:W3CDTF">2026-09-16T23:47:15Z</dcterms:modified>
  <dc:title>Hymn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