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presProps" Target="presProps.xml"/>
  <Relationship Id="rId87" Type="http://schemas.openxmlformats.org/officeDocument/2006/relationships/viewProps" Target="viewProps.xml"/>
  <Relationship Id="rId8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ானங்களே, செவிகொடுங்கள், நான் பேசுவேன்; பூமியே, என் வாய்மொழிகளைக் கேட்பாய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ழையானது இளம்பயிரின்மேல் பொழிவதுபோல, என் உபதேசம் பொழியும்; பனித்துளிகள் புல்லின்மேல் இறங்குவதுபோல, என் வசனம் இறங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ழையானது இளம்பயிரின்மேல் பொழிவதுபோல, என் உபதேசம் பொழியும்; பனித்துளிகள் புல்லின்மேல் இறங்குவதுபோல, என் வசனம் இறங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நாமத்தை பிரசித்தம்பண்ணுவேன்; நம்முடைய தேவனுக்கு மகத்துவத்தைச் செலுத்த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கன்மலை; அவர் கிரியை உத்தமமானது; அவர் வழிகளெல்லாம் நியாயம், அவர் நியாயக்கேடில்லாத சத்தியமுள்ள தேவன்; அவர் நீதியும் செம்மையுமானவ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கன்மலை; அவர் கிரியை உத்தமமானது; அவர் வழிகளெல்லாம் நியாயம், அவர் நியாயக்கேடில்லாத சத்தியமுள்ள தேவன்; அவர் நீதியும் செம்மையுமானவ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ே தங்களைக் கெடுத்துக்கொண்டார்கள், அவர்கள் அவருடைய பிள்ளைகள் அல்ல; இதுவே அவர்கள் காரியம்; அவர்கள் மாறுபாடும் தாறுமாறுமுள்ள சந்ததிய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வேகமில்லாத மதிகெட்ட ஜனங்களே; இப்படியா கர்த்தருக்குப் பதிலளிக்கிறீர்கள். உன்னை ஆட்கொண்டபிதா அவரல்லவா? உன்னை உண்டாக்கி உன்னை நிலைப்படுத்தினவர் அவரல்லவா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வேகமில்லாத மதிகெட்ட ஜனங்களே; இப்படியா கர்த்தருக்குப் பதிலளிக்கிறீர்கள். உன்னை ஆட்கொண்டபிதா அவரல்லவா? உன்னை உண்டாக்கி உன்னை நிலைப்படுத்தினவர் அவரல்லவா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ர்வநாட்களை நினை; தலைமுறை தலைமுறையாய்ச் சென்ற வருஷங்களைக் கவனித்துப்பார்; உன் தகப்பனைக் கேள், அவன் உனக்கு அறிவிப்பான்; உன் மூப்பர்களைக் கேள், அவர்கள் உனக்குச் சொல்ல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ர்வநாட்களை நினை; தலைமுறை தலைமுறையாய்ச் சென்ற வருஷங்களைக் கவனித்துப்பார்; உன் தகப்பனைக் கேள், அவன் உனக்கு அறிவிப்பான்; உன் மூப்பர்களைக் கேள், அவர்கள் உனக்குச் சொல்ல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னதமானவர் ஜாதிகளுக்குச் சுதந்தரங்களைப் பங்கிட்டு, ஆதாமின் புத்திரரை வெவ்வேறாய்ப் பிரித்தகாலத்தில், இஸ்ரவேல் புத்திரருடைய தொகைக்குத்தக்கதாய், சர்வஜனங்களின் எல்லைகளைத் திட்டம்பண்ணின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னதமானவர் ஜாதிகளுக்குச் சுதந்தரங்களைப் பங்கிட்டு, ஆதாமின் புத்திரரை வெவ்வேறாய்ப் பிரித்தகாலத்தில், இஸ்ரவேல் புத்திரருடைய தொகைக்குத்தக்கதாய், சர்வஜனங்களின் எல்லைகளைத் திட்டம்பண்ணின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ஜனமே அவருடைய பங்கு; யாக்கோபு அவருடைய சுதந்தரவீத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ழான நிலத்திலும் ஊளையிடுதலுள்ள வெறுமையான அவாந்தர வெளியிலும் அவர் அவனைக் கண்டுபிடித்தார், அவனை நடத்தினார், அவனை உணர்த்தினார், அவனைத் தமது கண்மணியைப்போலக் காத்தருளின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ழான நிலத்திலும் ஊளையிடுதலுள்ள வெறுமையான அவாந்தர வெளியிலும் அவர் அவனைக் கண்டுபிடித்தார், அவனை நடத்தினார், அவனை உணர்த்தினார், அவனைத் தமது கண்மணியைப்போலக் காத்தருளின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ழுகு தன் கூட்டைக் கலைத்து, தன் குஞ்சுகளின்மேல் அசைவாடி, தன் செட்டைகளை விரித்து, அவைகளை எடுத்து, அவைகளைத் தன் செட்டைகளின்மேல் சுமந்துகொண்டுபோகிறதுபோல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ழுகு தன் கூட்டைக் கலைத்து, தன் குஞ்சுகளின்மேல் அசைவாடி, தன் செட்டைகளை விரித்து, அவைகளை எடுத்து, அவைகளைத் தன் செட்டைகளின்மேல் சுமந்துகொண்டுபோகிறதுபோல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ஒருவரே அவனை வழி நடத்தினார்; அந்நிய தேவன் அவரோடே இருந்தத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ூமியிலுள்ள உயர்ந்த ஸ்தானங்களின்மேல் அவனை ஏறிவரப்பண்ணினார்; வயலில் விளையும் பலனை அவனுக்குப் புசிக்கக் கொடுத்தார்; கன்மலையிலுள்ள தேனையும், கற்பாறையிலிருந்து வடியும் எண்ணெயையும் அவன் உண்ணும்படி செய்த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ூமியிலுள்ள உயர்ந்த ஸ்தானங்களின்மேல் அவனை ஏறிவரப்பண்ணினார்; வயலில் விளையும் பலனை அவனுக்குப் புசிக்கக் கொடுத்தார்; கன்மலையிலுள்ள தேனையும், கற்பாறையிலிருந்து வடியும் எண்ணெயையும் அவன் உண்ணும்படி செய்த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சுவின் வெண்ணெயையும், ஆட்டின் பாலையும், பாசானில் மேயும் ஆட்டுக்குட்டிகள் ஆட்டுக்கடாக்கள் வெள்ளாட்டுக்கடாக்கள் இவைகளுடைய கொழுப்பையும், கொழுமையான கோதுமையையும், இரத்தம்போன்ற சுயமான திராட்சரசத்தையும் சாப்பிட்ட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சுவின் வெண்ணெயையும், ஆட்டின் பாலையும், பாசானில் மேயும் ஆட்டுக்குட்டிகள் ஆட்டுக்கடாக்கள் வெள்ளாட்டுக்கடாக்கள் இவைகளுடைய கொழுப்பையும், கொழுமையான கோதுமையையும், இரத்தம்போன்ற சுயமான திராட்சரசத்தையும் சாப்பிட்டாய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ெஷூரன் கொழுத்துப்போய் உதைத்தான், கொழுத்து, ஸ்தூலித்து, நிணம் துன்னினபோது, தன்னை உண்டாக்கின தேவனை விட்டு, தன் ரட்சிப்பின் கன்மலையை அசட்டைபண்ணி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ெஷூரன் கொழுத்துப்போய் உதைத்தான், கொழுத்து, ஸ்தூலித்து, நிணம் துன்னினபோது, தன்னை உண்டாக்கின தேவனை விட்டு, தன் ரட்சிப்பின் கன்மலையை அசட்டைபண்ணி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நிய தேவர்களால் அவருக்கு எரிச்சலை மூட்டினார்கள்; அருவருப்பானவைகளினால் அவரைக் கோபப்படுத்த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தேவனுக்குப் பலியிடவில்லை; தாங்கள் அறியாதவைகளும், தங்கள் பிதாக்கள் பயப்படாதவைகளும், நூதனமாய்த் தோன்றிய புது தெய்வங்களுமாகிய பேய்களுக்கே பலியிட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தேவனுக்குப் பலியிடவில்லை; தாங்கள் அறியாதவைகளும், தங்கள் பிதாக்கள் பயப்படாதவைகளும், நூதனமாய்த் தோன்றிய புது தெய்வங்களுமாகிய பேய்களுக்கே பலியிட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னை ஜெநிப்பித்த கன்மலையை நீ நினையாமற்போனாய்; உன்னைப் பெற்ற தேவனை மறந்தாய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அதைக் கண்டு, தமது குமாரரும் தமது குமாரத்திகளும் தம்மைக் கோபப்படுத்தினதினிமித்தம் மனமடிவாகி, அவர்களைப் புறக்கணித்து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முகத்தை அவர்களுக்கு மறைப்பேன்; அவர்களுடைய முடிவு எப்படியிருக்கும் என்று பார்ப்பேன்; அவர்கள் மகா மாறுபாடுள்ள சந்ததி; உண்மையில்லாத பிள்ளை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முகத்தை அவர்களுக்கு மறைப்பேன்; அவர்களுடைய முடிவு எப்படியிருக்கும் என்று பார்ப்பேன்; அவர்கள் மகா மாறுபாடுள்ள சந்ததி; உண்மையில்லாத பிள்ளை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ெய்வம் அல்லாதவைகளில் எனக்கு எரிச்சலை மூட்டி, தங்கள் மாயைகளினால் என்னைக் கோபப்படுத்தினார்கள்; ஆகையால் மதிக்கப்படாத ஜனங்களினால் அவர்களுக்கு எரிச்சலை உண்டாக்கி, மதிகெட்ட ஜாதியினால் அவர்களைக் கோபப்படுத்துவ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ெய்வம் அல்லாதவைகளில் எனக்கு எரிச்சலை மூட்டி, தங்கள் மாயைகளினால் என்னைக் கோபப்படுத்தினார்கள்; ஆகையால் மதிக்கப்படாத ஜனங்களினால் அவர்களுக்கு எரிச்சலை உண்டாக்கி, மதிகெட்ட ஜாதியினால் அவர்களைக் கோபப்படுத்துவ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கோபத்தினால் அக்கினி பற்றிக்கொண்டது, அது தாழ்ந்த நரகமட்டும் எரியும்; அது பூமியையும் அதின் பலனையும் அழித்து, பர்வதங்களின் அஸ்திபாரங்களை வேகப்பண்ண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கோபத்தினால் அக்கினி பற்றிக்கொண்டது, அது தாழ்ந்த நரகமட்டும் எரியும்; அது பூமியையும் அதின் பலனையும் அழித்து, பர்வதங்களின் அஸ்திபாரங்களை வேகப்பண்ண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ீங்குகளை அவர்கள்மேல் குவிப்பேன்; என்னுடைய அம்புகளையெல்லாம் அவர்கள்மேல் பிரயோகிப்ப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பசியினால் வாடி, எரிபந்தமான உஷ்ணத்தினாலும், கொடிய வாதையினாலும் மாண்டுபோவார்கள்; துஷ்டமிருகங்களின் பற்களையும், தரையில் ஊரும் பாம்புகளின் விஷத்தையும் அவர்களுக்குள் அனுப்புவ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பசியினால் வாடி, எரிபந்தமான உஷ்ணத்தினாலும், கொடிய வாதையினாலும் மாண்டுபோவார்கள்; துஷ்டமிருகங்களின் பற்களையும், தரையில் ஊரும் பாம்புகளின் விஷத்தையும் அவர்களுக்குள் அனுப்புவ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ெளியிலே பட்டயமும், உள்ளே பயங்கரமும், வாலிபனையும் கன்னியையும் குழந்தையையும் நரைத்த கிழவனையும் அழிக்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ங்கள் கை உயர்ந்ததென்றும், கர்த்தர் இதையெல்லாம் செய்யவில்லை என்றும் அவர்களுடைய பகைஞர் தப்பெண்ணங்கொண்டு சொல்லுவார்கள் என்ற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ங்கள் கை உயர்ந்ததென்றும், கர்த்தர் இதையெல்லாம் செய்யவில்லை என்றும் அவர்களுடைய பகைஞர் தப்பெண்ணங்கொண்டு சொல்லுவார்கள் என்ற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சத்துருவின் குரோதத்திற்கு அஞ்சாதிருந்தேனானால், நான் அவர்களை மூலைக்குமூலை சிதற அடித்து, மனிதருக்குள் அவர்களுடைய பெயர் அற்றுப்போகப்பண்ணுவேன் என்று சொல்லியிருப்ப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சத்துருவின் குரோதத்திற்கு அஞ்சாதிருந்தேனானால், நான் அவர்களை மூலைக்குமூலை சிதற அடித்து, மனிதருக்குள் அவர்களுடைய பெயர் அற்றுப்போகப்பண்ணுவேன் என்று சொல்லியிருப்ப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யோசனைகெட்ட ஜாதி, அவர்களுக்கு உணர்வு இ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ஞானமடைந்து, இதை உணர்ந்து, தங்கள் முடிவைச் சிந்தித்துக்கொண்டால் நலமாயிருக்கும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ுடைய கன்மலை அவர்களை விற்காமலும், கர்த்தர் அவர்களை ஒப்புக்கொடாமலும் இருந்தாரானால், ஒருவன் ஆயிரம்பேரைத் துரத்தி, இரண்டுபேர் பதினாயிரம்பேரை ஓட்டுவதெப்படி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ுடைய கன்மலை அவர்களை விற்காமலும், கர்த்தர் அவர்களை ஒப்புக்கொடாமலும் இருந்தாரானால், ஒருவன் ஆயிரம்பேரைத் துரத்தி, இரண்டுபேர் பதினாயிரம்பேரை ஓட்டுவதெப்படி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ங்கள் கன்மலை நம்முடைய கன்மலையைப்போல் அல்ல என்று நம்முடைய சத்துருக்களே தீர்மானிக்கிற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ுடைய திராட்சச்செடி, சோதோமிலும் கொமோரா நிலங்களிலும் பயிரான திராட்சச்செடியிலும் தாழ்ந்த ஜாதியாயிருக்கிறது, அவைகளின் பழங்கள் பித்தும் அவைகளின் குலைகள் கசப்புமாய் இருக்கிற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ுடைய திராட்சச்செடி, சோதோமிலும் கொமோரா நிலங்களிலும் பயிரான திராட்சச்செடியிலும் தாழ்ந்த ஜாதியாயிருக்கிறது, அவைகளின் பழங்கள் பித்தும் அவைகளின் குலைகள் கசப்புமாய் இருக்கிற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ுடைய திராட்சரசம் வலுசர்ப்பங்களின் விஷமும் விரியன் பாம்புகளின் கொடிய விஷமுமான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து என்னிடத்தில் வைத்துவைக்கப்பட்டு, என் பொக்கிஷங்களில் இது முத்திரை போடப்பட்டிருக்கிறதில்லையோ?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ழிவாங்குவதும் பதிலளிப்பதும் எனக்கு உரியது; ஏற்றகாலத்தில் அவர்களுடைய கால் தள்ளாடும்; அவர்களுடைய ஆபத்துநாள் சமீபமாயிருக்கிறது; அவர்களுக்கு நேரிடும் காரியங்கள் தீவிரித்து வர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ழிவாங்குவதும் பதிலளிப்பதும் எனக்கு உரியது; ஏற்றகாலத்தில் அவர்களுடைய கால் தள்ளாடும்; அவர்களுடைய ஆபத்துநாள் சமீபமாயிருக்கிறது; அவர்களுக்கு நேரிடும் காரியங்கள் தீவிரித்து வர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் தம்முடைய ஜனங்களை நியாயந்தீர்த்து, அவர்கள் பெலன்போயிற்றென்றும், அடைக்கப்பட்டவர்களாவது விடுதலை பெற்றவர்களாவது ஒருவரும் இல்லையென்றும் காணும்போது, தம்முடைய ஊழியக்காரர்மேல் பரிதாபப்படுவ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அவர்: அவர்கள் பலியிட்ட பலிகளின் கொழுப்பைத் தின்று, பானபலிகளின் திராட்சரசத்தைக்குடித்த அவர்களுடைய தெய்வங்களும் அவர்கள் நம்பின கன்மலையும் எங்கே?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ைகள் எழுந்து உங்களுக்குச் சகாயம்பண்ணின உங்களுக்கு மறைவிடமாயிருக்கட்டு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ைகள் எழுந்து உங்களுக்குச் சகாயம்பண்ணின உங்களுக்கு மறைவிடமாயிருக்கட்ட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ைகள் எழுந்து உங்களுக்குச் சகாயம்பண்ணின உங்களுக்கு மறைவிடமாயிருக்கட்ட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ன் நானே அவர், என்னோடே வேறே தேவன் இல்லை என்பதை இப்பொழுது பாருங்கள்; நான் கொல்லுகிறேன், நான் உயிர்ப்பிக்கிறேன்; நான் காயப்படுத்துகிறேன், நான் சொஸ்தப்படுத்துகிறேன்; என் கைக்குத் தப்புவிப்பார் இல்லை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ன் நானே அவர், என்னோடே வேறே தேவன் இல்லை என்பதை இப்பொழுது பாருங்கள்; நான் கொல்லுகிறேன், நான் உயிர்ப்பிக்கிறேன்; நான் காயப்படுத்துகிறேன், நான் சொஸ்தப்படுத்துகிறேன்; என் கைக்குத் தப்புவிப்பார் இல்லை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நான் என் கரத்தை வானத்திற்குநேராக உயர்த்தி, நான் என்றென்றைக்கும் ஜீவித்திருக்கிறவர் என்கிறே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நான் என் கரத்தை வானத்திற்குநேராக உயர்த்தி, நான் என்றென்றைக்கும் ஜீவித்திருக்கிறவர் என்கிறே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மின்னும் என் பட்டயத்தை நான் கருக்காக்கி, என் கையானது நியாயத்தைப் பிடித்துக்கொள்ளுமானால், என் சத்துருக்களிடத்தில் பழிவாங்கி, என்னைப் பகைக்கிறவர்களுக்குப் பதிலளிப்பே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கொலையுண்டும் சிறைப்பட்டும் போனவர்களுடைய இரத்தத்தாலே என் அம்புகளை வெறிகொள்ளப்பண்ணுவேன்; என் பட்டயம் தலைவர் முதற்கொண்டு சகல சத்துருக்களின் மாம்சத்தையும் பட்சிக்கும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கொலையுண்டும் சிறைப்பட்டும் போனவர்களுடைய இரத்தத்தாலே என் அம்புகளை வெறிகொள்ளப்பண்ணுவேன்; என் பட்டயம் தலைவர் முதற்கொண்டு சகல சத்துருக்களின் மாம்சத்தையும் பட்சிக்கும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ஜாதிகளே, அவருடைய ஜனங்களோடேகூடக் களிகூருங்கள்; அவர் தமது ஊழியக்காரரின் இரத்தத்திற்குப் பழிவாங்கி, தம்முடைய சத்துருக்களுக்குப் பதிலளித்து, தமது தேசத்தின்மேலும் தமது ஜனங்களின்மேலும் கிருபையுள்ளவராவ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ஜாதிகளே, அவருடைய ஜனங்களோடேகூடக் களிகூருங்கள்; அவர் தமது ஊழியக்காரரின் இரத்தத்திற்குப் பழிவாங்கி, தம்முடைய சத்துருக்களுக்குப் பதிலளித்து, தமது தேசத்தின்மேலும் தமது ஜனங்களின்மேலும் கிருபையுள்ளவராவ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மோசேயும் நூனின் குமாரனாகிய யோசுவாவும் வந்து, இந்தப் பாட்டின் வார்த்தைகளையெல்லாம் ஜனங்கள் கேட்கத்தக்கதாகச் சொன்ன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மோசே இந்த வார்த்தைகளையெல்லாம் இஸ்ரவேலர் யாவருக்கும் சொல்லிமுடித்தபின்பு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ர்களை நோக்கி: இந்த நியாயப்பிரமாண வார்த்தைகளின்படியெல்லாம் உங்கள் பிள்ளைகள் செய்யும்படி கவனமாயிருக்க, நீங்கள் அவர்களுக்குக் கற்பிக்கும்படி, நான் இன்று உங்களுக்குச்சாட்சியாய் ஒப்புவிக்கிற வார்த்தைகளையெல்லாம் உங்கள் மனதிலே வையுங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ர்களை நோக்கி: இந்த நியாயப்பிரமாண வார்த்தைகளின்படியெல்லாம் உங்கள் பிள்ளைகள் செய்யும்படி கவனமாயிருக்க, நீங்கள் அவர்களுக்குக் கற்பிக்கும்படி, நான் இன்று உங்களுக்குச்சாட்சியாய் ஒப்புவிக்கிற வார்த்தைகளையெல்லாம் உங்கள் மனதிலே வையுங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து உங்களுக்கு வியர்த்தமான காரியம் அல்லவே; இது உங்கள் ஜீவனாயிருக்கிறது, நீங்கள் சுதந்தரித்துக்கொள்ளும்படி யோர்தானைக் கடந்துபோய்ச் சேரும்தேசத்தில் இதினால் உங்கள் நாட்களை நீடிக்கப்பண்ணுவீர்கள் என்ற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து உங்களுக்கு வியர்த்தமான காரியம் அல்லவே; இது உங்கள் ஜீவனாயிருக்கிறது, நீங்கள் சுதந்தரித்துக்கொள்ளும்படி யோர்தானைக் கடந்துபோய்ச் சேரும்தேசத்தில் இதினால் உங்கள் நாட்களை நீடிக்கப்பண்ணுவீர்கள் என்ற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ந்த நாளிலேதானே கர்த்தர் மோசேயை நோக்கி: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நீ எரிகோவுக்கு எதிரான மோவாப் தேசத்திலுள்ள இந்த அபாரீம் என்னும் மலைகளிலிருக்கிற நேபோ பர்வதத்திலேறி, நான் இஸ்ரவேல் சந்ததியாருக்குக் காணியாட்சியாகக் கொடுக்கும் கானான் தேசத்தைப் பார்;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நீங்கள் சீன் வனாந்தரத்திலுள்ள காதேசிலே மேரிபாவின் தண்ணீர் சமீபத்தில் இஸ்ரவேல் புத்திரருக்குள்ளே என்னைப் பரிசுத்தம்பண்ணாமல், அவர்கள் நடுவே என் கட்டளைகளை மீறினதினாலே,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நீங்கள் சீன் வனாந்தரத்திலுள்ள காதேசிலே மேரிபாவின் தண்ணீர் சமீபத்தில் இஸ்ரவேல் புத்திரருக்குள்ளே என்னைப் பரிசுத்தம்பண்ணாமல், அவர்கள் நடுவே என் கட்டளைகளை மீறினதினாலே,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உன் சகோதரனாகிய ஆரோன் ஓர் என்னும் மலையிலே மரித்து, தன் ஜனத்தாரிடத்தில் சேர்க்கப்பட்டதுபோல நீயும் ஏறப்போகிற மலையிலே மரித்து, உன் ஜனத்தாரிடத்தில் சேர்க்கப்படுவாய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உன் சகோதரனாகிய ஆரோன் ஓர் என்னும் மலையிலே மரித்து, தன் ஜனத்தாரிடத்தில் சேர்க்கப்பட்டதுபோல நீயும் ஏறப்போகிற மலையிலே மரித்து, உன் ஜனத்தாரிடத்தில் சேர்க்கப்படுவாய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நான் இஸ்ரவேல் புத்திரருக்குக் கொடுக்கப்போகிற எதிரேயிருக்கிற தேசத்தை நீ பார்ப்பாய்; ஆனாலும் அதற்குள் நீ பிரவேசிப்பதில்லை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9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ఆకాశమండలమా, చెవినొగ్గుము; నేను మాట లాడుదును భూమండలమా, నా నోటిమాట వి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ా ఉపదేశము వానవలె కురియును నా వాక్యము మంచువలెను లేతగడ్డిమీద పడు చినుకులవలెను పచ్చికమీద కుర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ర్షమువలెను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ేను యెహోవా నామమును ప్రకటించెదను మన దేవుని మహాత్మ్యమును కొనియాడ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ఆయన ఆశ్రయదుర్గముగా నున్నాడు; ఆయన కార్యము సంపూర్ణము ఆయన చర్యలన్నియు న్యాయములు ఆయన నిర్దోషియ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మ్ముకొనదగిన దేవుడు. ఆయన నీతిపరుడు యథార్థవంత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వారు తమ్ము చెరుపుకొనిరి; ఆయన పుత్రులుకారు; వారు కళంకులు మూర్ఖతగల వక్రవంశ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బుద్ధిలేని అవివేకజనమా, ఇట్లు యెహోవాకు ప్రతికారము చేయుదురా? ఆయన నిన్ను సృష్టించిన తండ్రి కాడా?ఆయ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 పుట్టించి స్థా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పూర్వదినములను జ్ఞాపకము చేసికొనుము తరతరముల సంవత్సరములను తలంచుకొనుము నీ తండ్రిని అడుగుము, అతడు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ుపును; నీ పెద్దలను అడుగుము, వారు నీతో చెప్ప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హోన్నతుడు జనములకు వారి స్వాస్థ్యములను విభా గించినప్పుడు నరజాతులను ప్రత్యేకించ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ీయుల లెక్కనుబట్టి ప్రజలకు సరిహద్దులను నియమ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యెహోవా వంతు ఆయన జనమే ఆయన స్వాస్థ్యభాగము యాకోబ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రణ్యప్రదేశములోను భీకరధ్వనిగల పాడైన యెడారిలోను వాని కనుగొని ఆవరించి పరామర్శించి తన కనుపాపను వల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ని కాపా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పక్షిరాజు తన గూడు రేపి తన పిల్లలపైని అల్లాడుచు రెక్కలు చాపుకొని వాటిని పట్టుకొని తన రెక్కల 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టిని మోయునట్లు యెహోవా వానిని నడి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యెహోవా మాత్రము వాని నడిపించెను అన్యులయొక్క దేవుళ్లలో ఏ దేవుడును ఆయనతో కూడ ఉండ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భూమియొక్క ఉన్నతస్థలములమీద వాని నెక్కిం చెను పొలముల పంట వానికి తినిపించెను కొండబండనుండి తే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కుముకి రాతిబండనుండి నూనెను అతనికి జుఱ్ఱ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ఆవు మజ్జిగను గొఱ్ఱమేకల పచ్చిపాలను గొఱ్ఱపిల్లల క్రొవ్వును బాషాను పొట్టేళ్లను మేకలను గోధుమ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ెరికెల సారమును నీకిచ్చెను. నీవు త్రాగిన మద్యము ద్రాక్షలరస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యెషూరూను క్రొవ్వినవాడై కాలు జాడించెను నీవు క్రొవ్వి బలిసి మందుడవైతివి. వాడు తన్ను పుట్టిం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ని విడిచెను తన రక్షణ శైలమును తృణీకర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వారు అన్యుల దేవతలచేత ఆయనకు రోషము పుట్టిం చిరిహేయకృత్యములచేత ఆయనను కోపింపజేస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వారు దేవత్వములేని దయ్యములకు తామెరుగని దేవతలకు క్రొత్తగా పుట్టిన దేవతలకు తమ పితరులు భయప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తలకు బలి అర్ప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ిన్ను పుట్టించిన ఆశ్రయదుర్గమును విసర్జించితివి. నిన్ను కనిన దేవుని మరచ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యెహోవా దానిని చూచెను. తన కూమారులమీదను కుమార్తెలమీదను క్రోధపడెను వారిని అసహ్యించ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ఆయన ఇట్లనుకొనెను నేను వారికి విముఖుడనై వారి కడపటిస్థితి యేమగునో చూచెదను వారు మూర్ఖచిత్తముగల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శ్వాసములేని పిల్ల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వారు దైవము కానిదానివలన నాకు రోషము పుట్టిం చిరి తమ వ్యర్థప్రవర్తనవలన నాకు ఆగ్రహము పుట్టించ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బట్టి జనముకానివారివలన వారికి రోషము పుట్టిం తును అవివేక జనమువలన వారికి కోపము పుట్టిం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నా కోపాగ్ని రగులుకొనును పాతాళాగాధమువరకు అది దహించును అది భూమిని దాని పంటను కాల్చును పర్వతమ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నాదులను రవలబెట్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వారికి ఆపదలను విస్తరింపజేసెదను వారిమీద నా బాణములన్నిటిని వ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వారు కరవుచేత క్షీణించుదురు మంటచేతను క్రూరమైన హత్యచేతను హరించి పోవు దురు బురదలో ప్రాకు పామ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షమును మృగముల కోరలను వారిమీదికి రప్ప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బయట ఖడ్గమును లోపట భయమును ¸°వనులను కన్యకలను శిశువులను నెరిసిన తలవెండ్రు కలుగలవారిని నశింపజ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వారిని దూరమునకు చెదరగొట్టెదను వారి పేరు మనుష్యులలో లేకుండచేసెదననుకొందును వారి విరోధులు నిజ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్రహింపకుందురేమ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ఇదంతయు యెహోవా చేసినదికాదు మా బలముచేత వారిని గెలిచితివిు అని వారనుకొందు రేమో విరోధి గర్వ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యపడి చెదరగొట్ట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వారు ఆలోచనలేని జనము వారిలో వివేచన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వారు జ్ఞానము తెచ్చుకొని దీని తలపోసి తమ కడవరి స్థితి యోచించుట మే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తమ ఆశ్రయదుర్గము వారిని అమి్మవేయనియెడల యెహోవా వారిని అప్పగింపనియెడల ఒక్కడు ఎట్లు వేయిమంద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రుమును? ఇద్దరు ఎట్లు పదివేలమందిని పారదోలుదు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వారి ఆశ్రయదుర్గము మన ఆశ్రయదుర్గమువంటిది కాదు ఇందుకు మన శత్రువులే తీర్పర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వారి ద్రాక్షావల్లి సొదొమ ద్రాక్షావల్లి అది గొమొఱ్ఱా పొలములలో పుట్టినది. వారి ద్రాక్షపండ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చ్చి ద్రాక్షపండ్లు వాటి గెలలు చేదై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వారి ద్రాక్షారసము క్రూరసర్పముల విషము నాగుపాముల క్రూరవిష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ఇది నాయొద్ద మరుగుపడి యుండలేదా? నా నిధులలో ముద్రింపబడి యుండలే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వారి కాలు జారుకాలమున పగతీర్చుటయు ప్రతిఫలమిచ్చుటయు నావే; వారి ఆపద్దినము సమీపించును వారి గ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వరగా 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వారి కాధారము లేక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నిర్బంధింపబడినవాడును స్వతంత్రుడును లేకపోవును యెహోవా చూచును తన సేవకులనుగూర్చి సంతాపప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నిజముగా తన ప్రజలకు తీర్పుచేయును. ఆయనవారి నైవేద్యముల క్రొవ్వును తిని వారి పానీ యార్పణ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రాక్షారసమును త్రాగినవారి దేవత లేమైరి?వారు ఆశ్రయించిన దుర్గములే లేచి మీకు సహాయము చేయవచ్చును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కు శరణము కానియ్యుడి అని చెప్ప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ఇదిగో నేను నేనే దేవుడను నేను తప్ప వేరొక దేవుడు లేడు మృతినొందించువాడను బ్రదికించువాడను నే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యపరచువాడను స్వస్థపరచువాడను నేనే నా చేతిలోనుండి విడిపించువాడెవడును లే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నేను తళతళలాడు నా ఖడ్గము నూరి నా చేత న్యాయమును పట్టుకొనినయెడల నా శత్రువులకు ప్రతీకా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జేసె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నన్ను ద్వేషించువారికి ప్రతిఫలమిచ్చెదను రక్తముచేత నా బాణములను మత్తిల్ల చ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చంపబడినవారి రక్తమును చెరపట్టబడినవారి రక్తమును శత్రువులలో వీరుల తలలను నా ఖడ్గము భక్షించున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కాశముతట్టు నా హస్తమెత్తి నా శాశ్వత జీవముతోడని ప్రమాణము చేయ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జనములారా, ఆయన ప్రజలతోకూడ ఆనందించుడి. హతులైన తన సేవకులనుబట్టి ఆయన ప్రతిదండన చేయును తన విరోధు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ీకారము చేయును తన దేశము నిమిత్తమును తన ప్రజలనిమిత్తమును ప్రాయశ్చిత్తము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మోషేయు నూను కుమారుడైన యెహోషువయు ఈ కీర్తన మాటలన్నియు ప్రజలకు వినిప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​మరియు మోషే యీ మాటలన్నియు ఇశ్రాయేలీయులందరితో చెప్పి చాల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​మరల వారితో ఇట్లనెనుమీతో సాక్ష్యముగా నేడు నేను పలికిన మాటలన్నిటిని మీ మన స్సులలో పెట్టుకొని, మ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తతి వారు ఈ ధర్మశాస్త్ర వాక్యములన్నిటిని అనుసరించి నడుచుకొనవలెనని వారి కాజ్ఞాప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ఇది మీకు నిరర్థకమైన మాటకాదు, ఇది మీకు జీవమే. మరియు మీరు స్వాధీనపరచుకొను టకు యొర్దాన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టబోవుచున్న దేశములో దీనినిబట్టి మీరు దీర్ఘాయుష్మంతుల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ఆ దినమున యెహోవా మోషేతో ఇట్లనెను యెరికో యెదుటనున్న మోయాబుదేశమందలి అబారీ మను ఈ పర్వతమ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అనగా నెబోకొండ యెక్కి నేను ఇశ్రాయేలీయులకు స్వాస్థ్యముగా ఇచ్చుచున్న కనాను దేశమును చ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నీ సహోదరుడైన అహరోను హోరు కొండమీద మృతిబొంది తన స్వజనుల యొద్దకు చేరినట్లు నీవు ఎక్కబోవుచ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ండమీద మృతిబొంది నీ స్వజ నులయొద్దకు చేరు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ఏలయనగా మీరు సీను అరణ్య ములో కాదేషు మెరీబా నీళ్లయొద్ద ఇశ్రాయేలీయుల మధ్యను నన్ను పరిశుద్ధపరచ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ీయుల మధ్యను నామీద తిరుగుబాటు చేసిత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ఎదురుగా ఆ దేశమును చూచెదవు కాని నేను ఇశ్రాయేలీయుల కిచ్చుచున్న ఆ దేశమున నీవు ప్రవేశింప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2026-10-20T01:27:52Z</dcterms:created>
  <dcterms:modified xsi:type="dcterms:W3CDTF">2026-10-20T01:27:52Z</dcterms:modified>
  <dc:title>ద్వితీయోపదేశకాండము : 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