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கடற்கரை மணலின்மேல் நின்றேன். அப்பொழுது சமுத்திரத்திலிருந்து ஒரு மிருகம் எழும்பிவரக் கண்டேன்; அதற்கு ஏழு தலைகளும் பத்துக்கொம்புகளும் இருந்தன; அதின் கொம்புகளின்மேல் பத்து முடிகளும், அதின் தலைகளின்மேல் தூஷணமான நாமமும் இரு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நான் கடற்கரை மணலின்மேல் நின்றேன். அப்பொழுது சமுத்திரத்திலிருந்து ஒரு மிருகம் எழும்பிவரக் கண்டேன்; அதற்கு ஏழு தலைகளும் பத்துக்கொம்புகளும் இருந்தன; அதின் கொம்புகளின்மேல் பத்து முடிகளும், அதின் தலைகளின்மேல் தூஷணமான நாமமும் இருந்த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ண்ட மிருகம் சிறுத்தையைப்போலிருந்தது; அதின் கால்கள் கரடியின் கால்களைப்போலவும், அதின் வாய் சிங்கத்தின் வாயைப்போலவும் இருந்தன; வலுசர்ப்பமானது தன் பலத்தையும் தன் சிங்காசனத்தையும் மிகுந்த அதிகாரத்தையும் அதற்குக் கொடுத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கண்ட மிருகம் சிறுத்தையைப்போலிருந்தது; அதின் கால்கள் கரடியின் கால்களைப்போலவும், அதின் வாய் சிங்கத்தின் வாயைப்போலவும் இருந்தன; வலுசர்ப்பமானது தன் பலத்தையும் தன் சிங்காசனத்தையும் மிகுந்த அதிகாரத்தையும் அதற்குக் கொடு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தலைகளிலொன்று சாவுக்கேதுவாய்க் காயப்பட்டிருக்கக் கண்டேன்; ஆனாலும் சாவுக்கேதுவான அந்தக் காயம் சொஸ்தமாக்கப்பட்டது. பூமியிலுள்ள யாவரும் ஆச்சரியத்தோடே அந்த மிருகத்தைப் பின்பற்ற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தலைகளிலொன்று சாவுக்கேதுவாய்க் காயப்பட்டிருக்கக் கண்டேன்; ஆனாலும் சாவுக்கேதுவான அந்தக் காயம் சொஸ்தமாக்கப்பட்டது. பூமியிலுள்ள யாவரும் ஆச்சரியத்தோடே அந்த மிருகத்தைப் பின்பற்ற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மிருகத்திற்கு அப்படிப்பட்ட அதிகாரங்கொடுத்த வலுசர்ப்பத்தை வணங்கினார்கள். அல்லாமலும்: மிருகத்திற்கு ஒப்பானவன் யார்? அதினோடே யுத்தம்பண்ணத்தக்கவன் யார்? என்று சொல்லி, மிருகத்தையும் வணங்க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மிருகத்திற்கு அப்படிப்பட்ட அதிகாரங்கொடுத்த வலுசர்ப்பத்தை வணங்கினார்கள். அல்லாமலும்: மிருகத்திற்கு ஒப்பானவன் யார்? அதினோடே யுத்தம்பண்ணத்தக்கவன் யார்? என்று சொல்லி, மிருகத்தையும் வணங்க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ுமையானவைகளையும் தூஷணங்களையும் பேசும் வாய் அதற்குக் கொடுக்கப்பட்டது; அல்லாமலும், நாற்பத்திரண்டு மாதம் யுத்தம்பண்ண அதற்கு அதிகாரங் கொடுக்கப்ப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ுமையானவைகளையும் தூஷணங்களையும் பேசும் வாய் அதற்குக் கொடுக்கப்பட்டது; அல்லாமலும், நாற்பத்திரண்டு மாதம் யுத்தம்பண்ண அதற்கு அதிகாரங் கொடு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ேவனைத் தூஷிக்கும்படி தன் வாயைத் திறந்து, அவருடைய நாமத்தையும், அவருடைய வாசஸ்தலத்தையம், பரலோகத்தில் வாசமாயிருக்கிறவர்களையும் தூஷி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ேவனைத் தூஷிக்கும்படி தன் வாயைத் திறந்து, அவருடைய நாமத்தையும், அவருடைய வாசஸ்தலத்தையம், பரலோகத்தில் வாசமாயிருக்கிறவர்களையும் தூஷ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, பரிசுத்தவான்களோடே யுத்தம்பண்ணி அவர்களை ஜெயிக்கும்படிக்கு அதற்கு அதிகாரங்கொடுக்கப்பட்டதுமல்லாமல், ஒவ்வொரு கோத்திரத்தின்மேலும் பாஷைக்காரர்மேலும் ஜாதிகள்மேலும் அதற்கு அதிகாரங்கொடுக்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, பரிசுத்தவான்களோடே யுத்தம்பண்ணி அவர்களை ஜெயிக்கும்படிக்கு அதற்கு அதிகாரங்கொடுக்கப்பட்டதுமல்லாமல், ஒவ்வொரு கோத்திரத்தின்மேலும் பாஷைக்காரர்மேலும் ஜாதிகள்மேலும் அதற்கு அதிகாரங்கொடு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லகத்தோற்றமுதல் அடிக்கப்பட்ட ஆட்டுக்குட்டியினுடைய ஜீவபுஸ்தகத்தில் பேரெழுதப்பட்டிராத பூமியின் குடிகள் யாவரும் அதை வணங்க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லகத்தோற்றமுதல் அடிக்கப்பட்ட ஆட்டுக்குட்டியினுடைய ஜீவபுஸ்தகத்தில் பேரெழுதப்பட்டிராத பூமியின் குடிகள் யாவரும் அதை வணங்க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ுள்ளவனெவனோ அவன் கேட்க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ப்படுத்திக்கொண்டு போகிறவன் சிறைப்பட்டுப்போவான்; பட்டயத்தினாலே கொல்லுகிறவன் பட்டயத்தினாலே கொல்லப்படவேண்டும். பரிசுத்தவான்களுடைய பொறுமையும் விசுவாசமும் இதிலே விளங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றைப்படுத்திக்கொண்டு போகிறவன் சிறைப்பட்டுப்போவான்; பட்டயத்தினாலே கொல்லுகிறவன் பட்டயத்தினாலே கொல்லப்படவேண்டும். பரிசுத்தவான்களுடைய பொறுமையும் விசுவாசமும் இதிலே விளங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வேறொரு மிருகம் பூமியிலிருந்து எழும்பக் கண்டேன்; அது ஆட்டுக்குட்டிக்கு ஒப்பாக இரண்டு கொம்புகளையுடையதாயிருந்து, வலுசர்ப்பத்தைப்போலப் பேசின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வேறொரு மிருகம் பூமியிலிருந்து எழும்பக் கண்டேன்; அது ஆட்டுக்குட்டிக்கு ஒப்பாக இரண்டு கொம்புகளையுடையதாயிருந்து, வலுசர்ப்பத்தைப்போலப் பேசி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ுந்தின மிருகத்தின் அதிகாரம் முழுவதையும் அதின் முன்பாக நடப்பித்து, சாவுக்கேதுவான காரியம் ஆறச்சொஸ்தமடைந்த முந்தின மிருகத்தைப் பூமியும் அதின் குடிகளும் வணங்கும்படி செய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ுந்தின மிருகத்தின் அதிகாரம் முழுவதையும் அதின் முன்பாக நடப்பித்து, சாவுக்கேதுவான காரியம் ஆறச்சொஸ்தமடைந்த முந்தின மிருகத்தைப் பூமியும் அதின் குடிகளும் வணங்கும்படி செய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, அது மனுஷருக்குமுன்பாக வானத்திலிருந்து பூமியின்மேல் அக்கினியை இறங்கப்பண்ணத்தக்கதாகப் பெரிய அற்புதங்களை நடப்ப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ருகத்தின்முன்பாக அந்த அற்புதங்களைச் செய்யும்படி தனக்குக் கொடுக்கப்பட்ட சத்துவத்தினாலே பூமியின் குடிகளை மோசம்போக்கி, பட்டயத்தினாலே காயப்பட்டுப் பிழைத்த மிருகத்திற்கு ஒரு சொரூபம் பண்ணவேண்டுமென்று பூமியின் குடிகளுக்குச் சொல்ல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ருகத்தின்முன்பாக அந்த அற்புதங்களைச் செய்யும்படி தனக்குக் கொடுக்கப்பட்ட சத்துவத்தினாலே பூமியின் குடிகளை மோசம்போக்கி, பட்டயத்தினாலே காயப்பட்டுப் பிழைத்த மிருகத்திற்கு ஒரு சொரூபம் பண்ணவேண்டுமென்று பூமியின் குடிகளுக்குச் சொல்ல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ிருகத்தின்முன்பாக அந்த அற்புதங்களைச் செய்யும்படி தனக்குக் கொடுக்கப்பட்ட சத்துவத்தினாலே பூமியின் குடிகளை மோசம்போக்கி, பட்டயத்தினாலே காயப்பட்டுப் பிழைத்த மிருகத்திற்கு ஒரு சொரூபம் பண்ணவேண்டுமென்று பூமியின் குடிகளுக்குச் சொல்ல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அம்மிருகத்தின் சொரூபம் பேசத்தக்கதாகவும், மிருகத்தின் சொரூபத்தை வணங்காத யாவரையும் கொலைசெய்யத்தக்கதாகவும், மிருகத்தின் சொரூபத்திற்கு ஆவியைக் கொடுக்கும்படி அதற்குச் சத்துவங்கொடுக்க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அம்மிருகத்தின் சொரூபம் பேசத்தக்கதாகவும், மிருகத்தின் சொரூபத்தை வணங்காத யாவரையும் கொலைசெய்யத்தக்கதாகவும், மிருகத்தின் சொரூபத்திற்கு ஆவியைக் கொடுக்கும்படி அதற்குச் சத்துவங்கொடுக்க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ிறியோர், பெரியோர், ஐசுவரியவான்கள், தரித்திரர், சுயாதீனர், அடிமைகள், இவர்கள் யாவரும் தங்கள் தங்கள் வலதுகைகளிலாவது நெற்றிகளிலாவது ஒரு முத்திரையைப் பெறும்படி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ிறியோர், பெரியோர், ஐசுவரியவான்கள், தரித்திரர், சுயாதீனர், அடிமைகள், இவர்கள் யாவரும் தங்கள் தங்கள் வலதுகைகளிலாவது நெற்றிகளிலாவது ஒரு முத்திரையைப் பெறும்படி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ிருகத்தின் முத்திரையையாவது அதின் நாமத்தையாவது அதின் நாமத்தின் இலக்கத்தையாவது தரித்துக்கொள்ளுகிறவன் தவிர வேறொருவனும் கொள்ளவும் விற்கவுங் கூடாதபடிக்கும் செய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ிருகத்தின் முத்திரையையாவது அதின் நாமத்தையாவது அதின் நாமத்தின் இலக்கத்தையாவது தரித்துக்கொள்ளுகிறவன் தவிர வேறொருவனும் கொள்ளவும் விற்கவுங் கூடாதபடிக்கும் செய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லே ஞானம் விளங்கும்; அந்த மிருகத்தின் இலக்கத்தைப் புத்தியுடையவன் கணக்குப்பார்க்கக்கடவன்; அது மனுஷருடைய இலக்கமாயிருக்கிறது; அதினுடைய இலக்கம் அறுநூற்றறுபத்தா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ிலே ஞானம் விளங்கும்; அந்த மிருகத்தின் இலக்கத்தைப் புத்தியுடையவன் கணக்குப்பார்க்கக்கடவன்; அது மனுஷருடைய இலக்கமாயிருக்கிறது; அதினுடைய இலக்கம் அறுநூற்றறுபத்தா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പ്പോൾ പത്തുകൊമ്പും ഏഴു തലയും കൊമ്പുകളിൽ പത്തു രാജമുടിയും തലയിൽ ദൂഷ്ണനാമങ്ങളും ഉള്ളോരു മൃ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ുദ്രത്തിൽ നിന്നു കയറ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കണ്ട മൃഗം പുള്ളിപ്പുലിക്കു സദൃശവും അതിന്റെ കാൽ കരടിയുടെ കാൽപോലെയും വായ് സിംഹത്തിന്റെ വായ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ലെയും ആയിരുന്നു. അതിന്നു മഹാസർപ്പം തന്റെ ശക്തിയും സിംഹാസനവും വലിയ അധികാരവ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ിന്റെ തലകളിൽ ഒന്നു മരണകരമായ മുറിവേറ്റതുപോലെ ഞാൻ കണ്ടു; അതിന്റെ മരണകരമായ മുറിവു പൊറുത്തുപേ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ഭൂമിയും മൃഗത്തെ കണ്ടു വിസ്മ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ൃഗത്തിന്നു അധികാരം കൊടുത്തതുകൊണ്ടു അവർ മഹാസർപ്പത്തെ നമസ്ക്കരിച്ചു: മൃഗത്തോടു തുല്യ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ോടു പൊരുവാൻ ആർക്കു കഴിയും എന്നു പറഞ്ഞു മൃഗത്തെയും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മ്പും ദൂഷണവും സംസാരിക്കുന്ന വായ് അതിന്നു ലഭിച്ചു; നാല്പത്തിരണ്ടു മാസം പ്രവർത്തിപ്പാൻ അധികാ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 ദൈവത്തിന്റെ നാമത്തെയും അവന്റെ കൂടാരത്തെയും സ്വർഗ്ഗത്തിൽ വസിക്കുന്നവരെയും ദുഷ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ദൂഷണത്തിന്നായി വായ്തുറ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ിശുദ്ധന്മാരോടു യുദ്ധം ചെയ്തു അവരെ ജയിപ്പാനും അതിന്നു അധികാരം ലഭിച്ചു; സകല ഗോത്രത്ത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ംശത്തിന്മേലും ഭാഷമേലും ജാതിമേലും അധികാരവും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ലോകസ്ഥാപനം മുതൽ അറുക്കപ്പെട്ട കുഞ്ഞാടിന്റെ ജീവപുസ്തകത്തിൽ പേർ എഴുതീട്ടില്ലാത്ത ഭൂവാസികൾ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നമസ്ക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ചെവിയുള്ളവൻ കേൾ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ടിമയാക്കി കൊണ്ടുപോകുന്നവൻ അടിമയായിപ്പോകും; വാൾകൊണ്ടു കൊല്ലുന്നവൻ വാളാൽ മരിക്കേണ്ടിവരും;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ന്മാരുടെ സഹിഷ്ണതയും വിശ്വാസവും കൊണ്ടു ആവശ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റ്റൊരു മൃഗം ഭൂമിയിൽ നിന്നു കയറുന്നതു ഞാൻ കണ്ടു; അതിന്നു കുഞ്ഞാടിന്നുള്ളതുപോലെ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മ്പുണ്ടായിരുന്നു; അതു മഹാ സർപ്പം എന്നപോലെ സംസ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 ഒന്നാമത്തെ മൃഗത്തിന്റെ മുമ്പാകെ അതിന്റെ അധികാരം എല്ലാം നടത്തി ഭൂമിയെയും അ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ിക്കുന്നവരെയും മരണകരമായ മുറിവു പൊറുത്തുപോയ ഒന്നാം മൃഗത്തെ നമസ്കരിക്കുമാറ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 മനുഷ്യർ കാൺകെ ആകാശത്തുനിന്നു ഭൂമിയിലേക്കു തീ ഇറങ്ങുമാറു വലിയ അടയാളങ്ങൾ പ്രവൃത്ത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ൃഗത്തിന്റെ മുമ്പിൽ പ്രവൃത്തിപ്പാൻ തനിക്കു ബലം കിട്ടിയ അടയാളങ്ങളെക്കൊണ്ടു ഭൂവാസ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െറ്റിക്കുകയും വാളാൽ മുറിവേറ്റിട്ടും ജീവിച്ച മൃഗത്തിന്നു പ്രതിമ ഉണ്ടാക്കുവാൻ ഭൂവാസികളോടു പറ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മൃഗത്തിന്റെ പ്രതിമ സംസാരിക്കേണ്ടതിന്നും മൃഗത്തിന്റെ പ്രതിമയെ നമസ്കരിക്കാത്തവരെ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ിക്കേണ്ടതിന്നു മൃഗത്തിന്റെ പ്രതിമെക്കു ആത്മാവിനെ കൊടുപ്പാൻ അതിന്നു ബലം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 ചെറിയവരും വലിയവരും സമ്പന്നന്മാരും ദരിദ്രന്മാരും സ്വതന്ത്രന്മാരും ദാസന്മാരുമായ എല്ലാവ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ങ്കൈമേലോ നെറ്റിയിലോ മുദ്ര കിട്ടുമാ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മൃഗത്തിന്റെ പേരോ പേരിന്റെ സംഖ്യയോ ആയ മുദ്രയുള്ളവനല്ലാതെ വാങ്ങുകയോ വിൽക്കുകയോ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ഹിയാതെയും 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വിടെ ജ്ഞാനംകൊണ്ടു ആവശ്യം. ബുദ്ധിയുള്ളവൻ മൃഗത്തിന്റെ സംഖ്യ ഗണിക്കട്ടെ: അതു ഒരു മനുഷ്യ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ഖ്യയത്രെ. അതിന്റെ സംഖ്യ അറുനൂറ്ററുപത്താ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2026-10-21T08:47:25Z</dcterms:created>
  <dcterms:modified xsi:type="dcterms:W3CDTF">2026-10-21T08:47:25Z</dcterms:modified>
  <dc:title>വെളിപാട്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