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ீடத்தின் சகல பணிமுட்டுகளாகிய சாம்பல் எடுக்கத்தக்க சட்டிகளையும், கரண்டிகளையும், கிண்ணிகளையும், முள்துறடுகளையும், நெருப்புச் சட்டிகளையும் உண்டாக்கினான்; அதின் பனிமுட்டுகளையெல்லாம் வெண்கலத்தினால் பண்ண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ீடத்தின் சகல பணிமுட்டுகளாகிய சாம்பல் எடுக்கத்தக்க சட்டிகளையும், கரண்டிகளையும், கிண்ணிகளையும், முள்துறடுகளையும், நெருப்புச் சட்டிகளையும் உண்டாக்கினான்; அதின் பனிமுட்டுகளையெல்லாம் வெண்கலத்தினால் பண்ண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ைப்பின்னல்போன்ற ஒரு வெண்கலச் சல்லடையையும் பலிபீடத்திற்கு உண்டாக்கி, அதை அந்தப் பீடத்தின் சுற்றுக்குக் கீழே பாதி உயரத்தில் இருக்கத்தக்கதாக வை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ைப்பின்னல்போன்ற ஒரு வெண்கலச் சல்லடையையும் பலிபீடத்திற்கு உண்டாக்கி, அதை அந்தப் பீடத்தின் சுற்றுக்குக் கீழே பாதி உயரத்தில் இருக்கத்தக்கதாக வை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வெண்கலச் சல்லடையின் நாலு மூலைகளிலும் தண்டுகளைப் பாய்ச்சுகிறதற்கு நாலு வளையங்களை வார்ப்பி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த் தண்டுகளைச் சீத்திம் மரத்தால் பண்ணி, அவைகளை வெண்கலத் தகட்டால் மூட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லிபீடத்தை அவைகளால் சுமக்கத்தக்கதாக, அதின் பக்கங்களிலுள்ள வளையங்களில் பாய்ச்சினான்; பலிபீடத்தை உள்வெளிவிட்டுப் பலகைகளினால் செய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லிபீடத்தை அவைகளால் சுமக்கத்தக்கதாக, அதின் பக்கங்களிலுள்ள வளையங்களில் பாய்ச்சினான்; பலிபீடத்தை உள்வெளிவிட்டுப் பலகைகளினால் செய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ரிப்புக் கூடாரத்தின் வாசலில் கூட்டம் கூட்டமாய்க் கூடின ஸ்திரீகளின் தர்ப்பணங்களாலே, வெண்கலத் தொட்டியையும் அதின் வெண்கலப் பாதத்தையும் உண்டாக்க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ரிப்புக் கூடாரத்தின் வாசலில் கூட்டம் கூட்டமாய்க் கூடின ஸ்திரீகளின் தர்ப்பணங்களாலே, வெண்கலத் தொட்டியையும் அதின் வெண்கலப் பாதத்தையும் உண்டாக்கி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ணிக்கையாகச் செலுத்தப்பட்ட வெண்கலமானது எழுபது தாலந்தும் இரண்டாயிரத்து நானூறு சேக்கல் நிறையுமாய் இ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ாகாரத்தையும் உண்டுபண்ணினான். தெற்கே தென்திசைக்கு எதிரான பிராகாரத்துக்குத் திரித்தமெல்லிய பஞ்சுநூலால் நெய்த நூறு முழ நீளமான தொங்குதிரைகளைச் செய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ாகாரத்தையும் உண்டுபண்ணினான். தெற்கே தென்திசைக்கு எதிரான பிராகாரத்துக்குத் திரித்தமெல்லிய பஞ்சுநூலால் நெய்த நூறு முழ நீளமான தொங்குதிரைகளைச் செய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ின் தூண்கள் இருபது; அவைகளின் வெண்கலப் பாதங்கள் இருபது; தூண்களின் கொக்கிகளும் அவைகளின் பூண்களும் வெள்ளி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ின் தூண்கள் இருபது; அவைகளின் வெண்கலப் பாதங்கள் இருபது; தூண்களின் கொக்கிகளும் அவைகளின் பூண்களும் வெள்ளி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டபக்கத்துத் தொங்குதிரைகள் நூறுமுழம்; அவைகளின் தூண்கள் இருபது; அவைகளின் வெண்கலப் பாதங்கள் இருபது; தூண்களின் கொக்கிகளும் பூண்களும் வெள்ளி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டபக்கத்துத் தொங்குதிரைகள் நூறுமுழம்; அவைகளின் தூண்கள் இருபது; அவைகளின் வெண்கலப் பாதங்கள் இருபது; தூண்களின் கொக்கிகளும் பூண்களும் வெள்ளி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பக்கத்துத் தொங்குதிரைகள் ஐம்பது முழம்; அவைகளின் தூண்கள் பத்து; அவைகளின் பாதங்கள் பத்து; தூண்களின் கொக்கிகளும் அவைகளின் பூண்களும் வெள்ளி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ற்பக்கத்துத் தொங்குதிரைகள் ஐம்பது முழம்; அவைகளின் தூண்கள் பத்து; அவைகளின் பாதங்கள் பத்து; தூண்களின் கொக்கிகளும் அவைகளின் பூண்களும் வெள்ள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ூரியன் உதிக்கிற திசையாகிய கீழ்ப்பக்கத்துத் தொங்குதிரைகள் ஐம்பது முழ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புறத்துத் தொங்குதிரைகள் பதினைந்து முழம்; அவைகளின் தூண்கள் மூன்று; அவைகளின் பாதங்கள் மூன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ாலே ஆசரிப்புக் கூடாரவாசல் மறைவின் பாதங்களையும், வெண்கலப் பலிபீடத்தையும், அதின் வெண்கலச் சல்லடையையும், பலிபீடத்தின் சகல பணிமுட்டுகளைய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புறத்துத் தொங்குதிரைகள் பதினைந்து முழம்; அவைகளின் தூண்கள் மூன்று; அவைகளின் பாதங்கள் மூன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ாகாரவாசலின் ஒருபுறத்துக்குச் சரியாக மறுபுறத்திலும் தொங்குதிரைகள் பதினைந்து முழம்; அவைகளின் தூண்கள் மூன்று; அவைகளின் பாதங்கள் மூன்ற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ராகாரவாசலின் ஒருபுறத்துக்குச் சரியாக மறுபுறத்திலும் தொங்குதிரைகள் பதினைந்து முழம்; அவைகளின் தூண்கள் மூன்று; அவைகளின் பாதங்கள் மூன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ற்றுப்பிராகாரத்துத் தொங்குதிரைகளெல்லாம் மெல்லிய பஞ்சுநூலால் நெய்யப்பட்ட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ின் பாதங்கள் வெண்கலம்; தூண்களின் கொக்கிகளும் பூண்களும் வெள்ளி; அவைகளின் குமிழ்களை மூடிய தகடும் வெள்ளி; பிராகாரத்தின் தூண்களெல்லாம் வெள்ளிப்பூண்கள் போடப்பட்டவைகளுமாய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ின் பாதங்கள் வெண்கலம்; தூண்களின் கொக்கிகளும் பூண்களும் வெள்ளி; அவைகளின் குமிழ்களை மூடிய தகடும் வெள்ளி; பிராகாரத்தின் தூண்களெல்லாம் வெள்ளிப்பூண்கள் போடப்பட்டவைகளுமாய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ாகார வாசலின் தொங்குதிரை இளநீல நூலாலும் இரத்தாம்பரநூலாலும் சிவப்புநூலாலும் திரித்த மெல்லிய பஞ்சுநூலாலும் செய்யப்பட்ட விசித்திரத்தையல் வேலையாயிருந்தது; அதின் நீளம் இருபது முழம், அதின் அகலமும் உயரமும் பிராகாரத்தின் தொங்குதிரைகளுக்குச் சரியாய் ஐந்து முழ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ாகார வாசலின் தொங்குதிரை இளநீல நூலாலும் இரத்தாம்பரநூலாலும் சிவப்புநூலாலும் திரித்த மெல்லிய பஞ்சுநூலாலும் செய்யப்பட்ட விசித்திரத்தையல் வேலையாயிருந்தது; அதின் நீளம் இருபது முழம், அதின் அகலமும் உயரமும் பிராகாரத்தின் தொங்குதிரைகளுக்குச் சரியாய் ஐந்து முழ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ாகார வாசலின் தொங்குதிரை இளநீல நூலாலும் இரத்தாம்பரநூலாலும் சிவப்புநூலாலும் திரித்த மெல்லிய பஞ்சுநூலாலும் செய்யப்பட்ட விசித்திரத்தையல் வேலையாயிருந்தது; அதின் நீளம் இருபது முழம், அதின் அகலமும் உயரமும் பிராகாரத்தின் தொங்குதிரைகளுக்குச் சரியாய் ஐந்து முழ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ின் தூண்கள் நாலு; அவைகளின் வெண்கலப் பாதங்கள் நாலு; அவைகளின் கொக்கிகள் வெள்ளி; அவைகளின் குமிழ்களை மூடிய தகடும் அவைகளின் பூண்களும் வெள்ளி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ாலே ஆசரிப்புக் கூடாரவாசல் மறைவின் பாதங்களையும், வெண்கலப் பலிபீடத்தையும், அதின் வெண்கலச் சல்லடையையும், பலிபீடத்தின் சகல பணிமுட்டுகள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ைகளின் தூண்கள் நாலு; அவைகளின் வெண்கலப் பாதங்கள் நாலு; அவைகளின் கொக்கிகள் வெள்ளி; அவைகளின் குமிழ்களை மூடிய தகடும் அவைகளின் பூண்களும் வெள்ளி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ாசஸ்தலத்துக்கும் பிராகாரத்துக்கும் சுற்றிலும் இருந்த முளைகளெல்லாம் வெண்கல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யின் கட்டளைப்படி ஆசாரியனான ஆரோனின் குமாரனாகிய இத்தாமாரின் கையிலே லேவியரின் ஊழியத்திற்கென்று எண்ணிக் கொடுக்கப்பட்ட சாட்சியின் வாசஸ்தலத்துப் பொருள்களின் தொகை இதுவ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யின் கட்டளைப்படி ஆசாரியனான ஆரோனின் குமாரனாகிய இத்தாமாரின் கையிலே லேவியரின் ஊழியத்திற்கென்று எண்ணிக் கொடுக்கப்பட்ட சாட்சியின் வாசஸ்தலத்துப் பொருள்களின் தொகை இதுவ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ாவின் கோத்திரத்தில் ஊரின் மகனாகிய ஊரியின் குமாரன் பெசலெயேல் கர்த்தர் மோசேக்குக் கற்பித்ததை எல்லாம் செய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யூதாவின் கோத்திரத்தில் ஊரின் மகனாகிய ஊரியின் குமாரன் பெசலெயேல் கர்த்தர் மோசேக்குக் கற்பித்ததை எல்லாம் செய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டேகூடத் தாண் கோத்திரத்து அகிசாமாகின் குமாரனாகிய அகோலியாப் சித்திரக் கொத்துவேலைக்காரனும், விநோத வேலைகளைச் செய்கிற தொழிலாளியும், இளநீலநூலாலும் இரத்தாம்பர நூலாலும் சிவப்புநூலாலும் மெல்லிய பஞ்சுநூலாலும் சித்திரத் தையல்வேலை செய்கிறவனுமாய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டேகூடத் தாண் கோத்திரத்து அகிசாமாகின் குமாரனாகிய அகோலியாப் சித்திரக் கொத்துவேலைக்காரனும், விநோத வேலைகளைச் செய்கிற தொழிலாளியும், இளநீலநூலாலும் இரத்தாம்பர நூலாலும் சிவப்புநூலாலும் மெல்லிய பஞ்சுநூலாலும் சித்திரத் தையல்வேலை செய்கிறவனுமாயிருந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ரிசுத்த ஸ்தலத்தின் வேலைகள் யாவற்றிற்கும் காணிக்கையாகக் கொடுக்கப்பட்டுச் செலவான பொன்னெல்லாம் பரிசுத்த ஸ்தலத்தின் சேக்கலின்படி இருபத்தொன்பது தாலந்தும் எழுநூற்று முப்பது சேக்கல் நிறையுமாய் இ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ரிசுத்த ஸ்தலத்தின் வேலைகள் யாவற்றிற்கும் காணிக்கையாகக் கொடுக்கப்பட்டுச் செலவான பொன்னெல்லாம் பரிசுத்த ஸ்தலத்தின் சேக்கலின்படி இருபத்தொன்பது தாலந்தும் எழுநூற்று முப்பது சேக்கல் நிறையுமாய் இ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ுற்றுப் பிராகாரத்தின் பாதங்களையும், பிராகாரவாசல் மறைவின் பாதங்களையும், வாசஸ்தலத்தின் சகல முளைகளையும், சுற்றுப்பிராகாரத்தின் சகல முளைகளையும் பண்ண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பையில் எண்ணப்பட்டவர்கள் கொடுத்த வெள்ளி பரிசுத்த ஸ்தலத்தின் சேக்கலின்படி நூறு தாலந்தும், ஆயிரத்தெழுநூற்று எழுபத்தைந்து சேக்கல் நிறையுமாய் இ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பையில் எண்ணப்பட்டவர்கள் கொடுத்த வெள்ளி பரிசுத்த ஸ்தலத்தின் சேக்கலின்படி நூறு தாலந்தும், ஆயிரத்தெழுநூற்று எழுபத்தைந்து சேக்கல் நிறையுமாய் இ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ண்ணப்பட்டவர்களின் தொகையில் சேர்ந்த இருபது வயது முதற்கொண்டு அதற்கு மேற்பட்ட ஆறுலட்சத்து மூவாயிரத்து ஐந்நூற்று ஐம்பது பேர்களில் ஒவ்வொரு தலைக்கு பரிசுத்த ஸ்தலத்தின் சேக்கலின்படி அரைச்சேக்கலாகிய பெக்கா என்னும் விழுக்காடு சேர்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ண்ணப்பட்டவர்களின் தொகையில் சேர்ந்த இருபது வயது முதற்கொண்டு அதற்கு மேற்பட்ட ஆறுலட்சத்து மூவாயிரத்து ஐந்நூற்று ஐம்பது பேர்களில் ஒவ்வொரு தலைக்கு பரிசுத்த ஸ்தலத்தின் சேக்கலின்படி அரைச்சேக்கலாகிய பெக்கா என்னும் விழுக்காடு சேர்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வெள்ளியில் நூறு தாலந்து வெள்ளியினால் பரிசுத்த ஸ்தலத்தின் பாதங்களும் திரையின் பாதங்களும் வார்ப்பிக்கப்பட்டது; பாதத்துக்கு ஒரு தாலந்து விழுக்காடு நூறு பாதங்களுக்கு நூறு தாலந்து செலவாயிற்ற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வெள்ளியில் நூறு தாலந்து வெள்ளியினால் பரிசுத்த ஸ்தலத்தின் பாதங்களும் திரையின் பாதங்களும் வார்ப்பிக்கப்பட்டது; பாதத்துக்கு ஒரு தாலந்து விழுக்காடு நூறு பாதங்களுக்கு நூறு தாலந்து செலவாயிற்ற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ஆயிரத்தெழுநூற்று எழுபத்தைந்து சேக்கலால் தூண்களுக்குப் பூண்களைப் பண்ணி, அவைகளின் குமிழ்களைத் தகடுகளால் மூடி, அவைகளுக்குப் பூண்களை உண்டாக்க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கனபலிபீடத்தையும் சீத்திம் மரத்தால் உண்டாக்கினான்; அது ஐந்து முழ நீளமும் ஐந்து முழ அகலமும் சதுரவடிவும் மூன்று முழ உயரமுமான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கனபலிபீடத்தையும் சீத்திம் மரத்தால் உண்டாக்கினான்; அது ஐந்து முழ நீளமும் ஐந்து முழ அகலமும் சதுரவடிவும் மூன்று முழ உயரமுமான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ாலு மூலைகளிலும் அதனோடு ஏகமாயிருக்கிற அதின் நாலு கொம்புகளையும் உண்டாக்கி, அதை வெண்கலத் தகட்டால் மூடி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நாலு மூலைகளிலும் அதனோடு ஏகமாயிருக்கிற அதின் நாலு கொம்புகளையும் உண்டாக்கி, அதை வெண்கலத் தகட்டால் மூட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उसने वेदी का सारा सामान, अर्थात उसकी हांडिय़ों, फावडिय़ों, कटोरों, कांटों, और करछों को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ा सारा सामान उसने पीतल का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वेदी के लिये उसके चारों ओर की कंगनी के तले उसने पीतल की जाली की एक झंझरी बनाईं, वह नीचे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ेदी की ऊंचाई के मध्य तक पहुंच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उसने पीतल की झंझरी के चारों कोनों के लिये चार कड़े ढाले, जो डण्डों के खानों का काम द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फिर उसने डण्डों को बबूल की लकड़ी का बनाया, और पीतल से मढ़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तब उसने डण्डों को वेदी की अलंगों के कड़ों में वेदी के उठाने के लिये डाल दिया। वेदी को उसने तख्त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खोखली बना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उसे ने हौदी और उसका पाया दोनों पीतल के बनाए, यह मिलाप वाले तम्बू के द्वार पर सेवा करने वाल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हिलाओं के दर्पणों के लिये पीतल के बनाए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और भेंट का पीतल सत्तर किक्कार और दो हज़ार चार सौ शेकेल थ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फिर उसने आंगन बनाया; और दक्खिन अलंग के लिये आंगन के पर्दे बटी हुई सूक्ष्म सनी के कपड़े के थे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ब मिलाकर सौ हाथ लम्बे थ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उनके लिये बीस खम्भे, और इनकी पीतल की बीस कुसिर्यां बनी; और खम्भों की घुंडियां और जोड़ने की छड़े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चांदी की बन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और उत्तर अलंग के लिये बीस खम्भे, और इनकी पीतल की बीस ही कुसिर्यां बनीं, और खम्भों की घुंडियां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ोड़ने की छड़ें चांदी की बन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और पश्चिम अलंग के लिये सब पर्दे मिलाकर पचास हाथ के थे; उनके लिये दस खम्भे, और दस ही उन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सिर्यां थीं, और खम्भों की घुंडियां और जोड़ने की छड़ें चांदी की थ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और पूरब अलंग में भी वह पचास हाथ क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आंगन के द्वार के एक ओर के लिये पंद्रह हाथ के पर्दे बने; और उनके लिये तीन खम्भे और तीन कुसिर्या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उससे मिलाप वाले तम्बू के द्वार की कुसिर्यां, और पीतल की वेदी, पीतल की झंझरी, और वेदी का सार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और आंगन के द्वार की दूसरी ओर भी वैसा ही बना था; और आंगन के दरवाजे के इधर और उधर पंद्रह पंद्र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ाथ के पर्दे बने थे; और उनके लिये तीन ही खम्भे, और तीन ही तीन इनकी कुसिर्यां भी थ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आंगन की चारों ओर सब पर्दे सूक्ष्म बटी हुई सनी के कपड़े के बने हुए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और खम्भों की कुसिर्यां पीतल की, और घुंडियां और छड़े चांदी की बनी, और उनके सिरे चांदी से मढ़े ग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आंगन के सब खम्भे चांदी के छड़ों से जोड़े गए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आंगन के द्वार के पर्दे पर बेल बूटे का काम किया हुआ था, और वह नीले, बैंजनी और लाल रंग के कपड़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; और सूक्ष्म बटी हुई सनी के कपड़े के बने थे; और उसकी लम्बाई बीस हाथ की थी, और उसकी ऊंचाई आंगन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नात की चौड़ाई के सामान पांच हाथ की बन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उनके लिये चार खम्भे, और खम्भों की चार ही कुसिर्यां पीतल की बनीं, उनकी घुंडियां चांदी की बनी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ामा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उनके सिरे चांदी से मढ़े गए, और उनकी छड़ें चांदी की बन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निवास और आंगन की चारों ओर के सब खूंटे पीतल के बने थ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साक्षीपत्र के निवास का सामान जो लेवियों की सेवकाई के लिये बना; और जिसकी गिनती हारून याजक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त्र ईतामार के द्वारा मूसा के कहने से हुई थी, उसका वर्णन यह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जिस जिस वस्तु के बनाने की आज्ञा यहोवा ने मूसा को दी थी उसको यहूदा के गोत्र वाले बसलेल ने, जो हू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 पोता और ऊरी का पुत्र था, बना दि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और उसके संग दान के गोत्र वाले, अहीसामाक के पुत्र, ओहोलीआब था, जो खोदने और काढ़ने वाला और नील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ैंजनी और लाल रंग के और सूक्ष्म सनी के कपड़े में कारचोब करने वाला निपुण कारीगर थ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पवित्रस्थान के सारे काम में जो भेंट का सोना लगा वह उनतीस किक्कार, और पवित्रस्थान के शेकेल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िसाब से सात सौ तीन शेकेल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और आंगन के चारों ओर की कुसिर्यां, और आंगन की चारों ओर के खूंटे भी बनाए गए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और मण्डली के गिने हुए लोगों की भेंट की चांदी सौ किक्कार, और पवित्रस्थान के शेकेल के हिसाब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त्तरह सौ पचहत्तर शेकेल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अर्थात जितने बीस बरस के और उससे अधिक अवस्था के गिने गए थे, वे छ: लाख तीन हज़ार साढ़े पांच स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ुरूष थे, और एक एक जन की ओर से पवित्रस्थान के शेकेल के अनुसार आधा शेकेल, जो एक बेका होता है मिल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वह सौ किक्कार चांदी पवित्रस्थान और बीच वाले पर्दे दोनों की कुसिर्यों के ढालने में लग गई; स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िक्कार से सौ कुसिर्यां बनीं, एक एक कुर्सी एक किक्कार की बन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और सत्तरह सौ पचहत्तर शेकेल जो बच गए उन से खम्भों की चोटियां मढ़ी गईं, और उनकी छड़ें भी बनाईं ग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फिर उसने बबूल की लकड़ी की होमवेदी भी बनाई; उसकी लम्बाई पांच हाथ और चौड़ाई पांच हाथ की थी; इ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कार से वह चौकोर बनी, और ऊंचाई तीन हाथ की थ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उसने उसके चारों कोनों पर उसके चार सींग बनाए, वे उसके साथ बिना जोड़ के बने; और उसने उसको पीत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मढ़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2026-06-03T12:35:01Z</dcterms:created>
  <dcterms:modified xsi:type="dcterms:W3CDTF">2026-06-03T12:35:01Z</dcterms:modified>
  <dc:title>யாத்திராகமம்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