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presProps" Target="presProps.xml"/>
  <Relationship Id="rId59" Type="http://schemas.openxmlformats.org/officeDocument/2006/relationships/viewProps" Target="viewProps.xml"/>
  <Relationship Id="rId6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த வெண்கலச் சல்லடையின் நாலு மூலைகளிலும் தண்டுகளைப் பாய்ச்சுகிறதற்கு நாலு வளையங்களை வார்ப்பித்து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ந்தத் தண்டுகளைச் சீத்திம் மரத்தால் பண்ணி, அவைகளை வெண்கலத் தகட்டால் மூடி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லிபீடத்தை அவைகளால் சுமக்கத்தக்கதாக, அதின் பக்கங்களிலுள்ள வளையங்களில் பாய்ச்சினான்; பலிபீடத்தை உள்வெளிவிட்டுப் பலகைகளினால் செய்த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லிபீடத்தை அவைகளால் சுமக்கத்தக்கதாக, அதின் பக்கங்களிலுள்ள வளையங்களில் பாய்ச்சினான்; பலிபீடத்தை உள்வெளிவிட்டுப் பலகைகளினால் செய்த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சரிப்புக் கூடாரத்தின் வாசலில் கூட்டம் கூட்டமாய்க் கூடின ஸ்திரீகளின் தர்ப்பணங்களாலே, வெண்கலத் தொட்டியையும் அதின் வெண்கலப் பாதத்தையும் உண்டாக்கின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சரிப்புக் கூடாரத்தின் வாசலில் கூட்டம் கூட்டமாய்க் கூடின ஸ்திரீகளின் தர்ப்பணங்களாலே, வெண்கலத் தொட்டியையும் அதின் வெண்கலப் பாதத்தையும் உண்டாக்கின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ிராகாரத்தையும் உண்டுபண்ணினான். தெற்கே தென்திசைக்கு எதிரான பிராகாரத்துக்குத் திரித்தமெல்லிய பஞ்சுநூலால் நெய்த நூறு முழ நீளமான தொங்குதிரைகளைச் செய்த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ிராகாரத்தையும் உண்டுபண்ணினான். தெற்கே தென்திசைக்கு எதிரான பிராகாரத்துக்குத் திரித்தமெல்லிய பஞ்சுநூலால் நெய்த நூறு முழ நீளமான தொங்குதிரைகளைச் செய்த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ைகளின் தூண்கள் இருபது; அவைகளின் வெண்கலப் பாதங்கள் இருபது; தூண்களின் கொக்கிகளும் அவைகளின் பூண்களும் வெள்ளி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ைகளின் தூண்கள் இருபது; அவைகளின் வெண்கலப் பாதங்கள் இருபது; தூண்களின் கொக்கிகளும் அவைகளின் பூண்களும் வெள்ளி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கனபலிபீடத்தையும் சீத்திம் மரத்தால் உண்டாக்கினான்; அது ஐந்து முழ நீளமும் ஐந்து முழ அகலமும் சதுரவடிவும் மூன்று முழ உயரமுமான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வடபக்கத்துத் தொங்குதிரைகள் நூறுமுழம்; அவைகளின் தூண்கள் இருபது; அவைகளின் வெண்கலப் பாதங்கள் இருபது; தூண்களின் கொக்கிகளும் பூண்களும் வெள்ளி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வடபக்கத்துத் தொங்குதிரைகள் நூறுமுழம்; அவைகளின் தூண்கள் இருபது; அவைகளின் வெண்கலப் பாதங்கள் இருபது; தூண்களின் கொக்கிகளும் பூண்களும் வெள்ளி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ேற்பக்கத்துத் தொங்குதிரைகள் ஐம்பது முழம்; அவைகளின் தூண்கள் பத்து; அவைகளின் பாதங்கள் பத்து; தூண்களின் கொக்கிகளும் அவைகளின் பூண்களும் வெள்ளி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ேற்பக்கத்துத் தொங்குதிரைகள் ஐம்பது முழம்; அவைகளின் தூண்கள் பத்து; அவைகளின் பாதங்கள் பத்து; தூண்களின் கொக்கிகளும் அவைகளின் பூண்களும் வெள்ளி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ூரியன் உதிக்கிற திசையாகிய கீழ்ப்பக்கத்துத் தொங்குதிரைகள் ஐம்பது முழ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ஒருபுறத்துத் தொங்குதிரைகள் பதினைந்து முழம்; அவைகளின் தூண்கள் மூன்று; அவைகளின் பாதங்கள் மூன்ற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ராகாரவாசலின் ஒருபுறத்துக்குச் சரியாக மறுபுறத்திலும் தொங்குதிரைகள் பதினைந்து முழம்; அவைகளின் தூண்கள் மூன்று; அவைகளின் பாதங்கள் மூன்ற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ுற்றுப்பிராகாரத்துத் தொங்குதிரைகளெல்லாம் மெல்லிய பஞ்சுநூலால் நெய்யப்பட்டிருந்த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ூண்களின் பாதங்கள் வெண்கலம்; தூண்களின் கொக்கிகளும் பூண்களும் வெள்ளி; அவைகளின் குமிழ்களை மூடிய தகடும் வெள்ளி; பிராகாரத்தின் தூண்களெல்லாம் வெள்ளிப்பூண்கள் போடப்பட்டவைகளுமாயிருந்தத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ூண்களின் பாதங்கள் வெண்கலம்; தூண்களின் கொக்கிகளும் பூண்களும் வெள்ளி; அவைகளின் குமிழ்களை மூடிய தகடும் வெள்ளி; பிராகாரத்தின் தூண்களெல்லாம் வெள்ளிப்பூண்கள் போடப்பட்டவைகளுமாயிருந்த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கனபலிபீடத்தையும் சீத்திம் மரத்தால் உண்டாக்கினான்; அது ஐந்து முழ நீளமும் ஐந்து முழ அகலமும் சதுரவடிவும் மூன்று முழ உயரமுமானத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ிராகார வாசலின் தொங்குதிரை இளநீல நூலாலும் இரத்தாம்பரநூலாலும் சிவப்புநூலாலும் திரித்த மெல்லிய பஞ்சுநூலாலும் செய்யப்பட்ட விசித்திரத்தையல் வேலையாயிருந்தது; அதின் நீளம் இருபது முழம், அதின் அகலமும் உயரமும் பிராகாரத்தின் தொங்குதிரைகளுக்குச் சரியாய் ஐந்து முழ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ிராகார வாசலின் தொங்குதிரை இளநீல நூலாலும் இரத்தாம்பரநூலாலும் சிவப்புநூலாலும் திரித்த மெல்லிய பஞ்சுநூலாலும் செய்யப்பட்ட விசித்திரத்தையல் வேலையாயிருந்தது; அதின் நீளம் இருபது முழம், அதின் அகலமும் உயரமும் பிராகாரத்தின் தொங்குதிரைகளுக்குச் சரியாய் ஐந்து முழ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ிராகார வாசலின் தொங்குதிரை இளநீல நூலாலும் இரத்தாம்பரநூலாலும் சிவப்புநூலாலும் திரித்த மெல்லிய பஞ்சுநூலாலும் செய்யப்பட்ட விசித்திரத்தையல் வேலையாயிருந்தது; அதின் நீளம் இருபது முழம், அதின் அகலமும் உயரமும் பிராகாரத்தின் தொங்குதிரைகளுக்குச் சரியாய் ஐந்து முழ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ைகளின் தூண்கள் நாலு; அவைகளின் வெண்கலப் பாதங்கள் நாலு; அவைகளின் கொக்கிகள் வெள்ளி; அவைகளின் குமிழ்களை மூடிய தகடும் அவைகளின் பூண்களும் வெள்ளி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ைகளின் தூண்கள் நாலு; அவைகளின் வெண்கலப் பாதங்கள் நாலு; அவைகளின் கொக்கிகள் வெள்ளி; அவைகளின் குமிழ்களை மூடிய தகடும் அவைகளின் பூண்களும் வெள்ளி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ந்த ஆயிரத்தெழுநூற்று எழுபத்தைந்து சேக்கலால் தூண்களுக்குப் பூண்களைப் பண்ணி, அவைகளின் குமிழ்களைத் தகடுகளால் மூடி, அவைகளுக்குப் பூண்களை உண்டாக்கின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வாசஸ்தலத்துக்கும் பிராகாரத்துக்கும் சுற்றிலும் இருந்த முளைகளெல்லாம் வெண்கலம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காணிக்கையாகச் செலுத்தப்பட்ட வெண்கலமானது எழுபது தாலந்தும் இரண்டாயிரத்து நானூறு சேக்கல் நிறையுமாய் இருந்தது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ோசேயின் கட்டளைப்படி ஆசாரியனான ஆரோனின் குமாரனாகிய இத்தாமாரின் கையிலே லேவியரின் ஊழியத்திற்கென்று எண்ணிக் கொடுக்கப்பட்ட சாட்சியின் வாசஸ்தலத்துப் பொருள்களின் தொகை இதுவே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ோசேயின் கட்டளைப்படி ஆசாரியனான ஆரோனின் குமாரனாகிய இத்தாமாரின் கையிலே லேவியரின் ஊழியத்திற்கென்று எண்ணிக் கொடுக்கப்பட்ட சாட்சியின் வாசஸ்தலத்துப் பொருள்களின் தொகை இதுவே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ின் நாலு மூலைகளிலும் அதனோடு ஏகமாயிருக்கிற அதின் நாலு கொம்புகளையும் உண்டாக்கி, அதை வெண்கலத் தகட்டால் மூடி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யூதாவின் கோத்திரத்தில் ஊரின் மகனாகிய ஊரியின் குமாரன் பெசலெயேல் கர்த்தர் மோசேக்குக் கற்பித்ததை எல்லாம் செய்த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யூதாவின் கோத்திரத்தில் ஊரின் மகனாகிய ஊரியின் குமாரன் பெசலெயேல் கர்த்தர் மோசேக்குக் கற்பித்ததை எல்லாம் செய்த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தினாலே ஆசரிப்புக் கூடாரவாசல் மறைவின் பாதங்களையும், வெண்கலப் பலிபீடத்தையும், அதின் வெண்கலச் சல்லடையையும், பலிபீடத்தின் சகல பணிமுட்டுகளையும்,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தினாலே ஆசரிப்புக் கூடாரவாசல் மறைவின் பாதங்களையும், வெண்கலப் பலிபீடத்தையும், அதின் வெண்கலச் சல்லடையையும், பலிபீடத்தின் சகல பணிமுட்டுகளையும்,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னோடேகூடத் தாண் கோத்திரத்து அகிசாமாகின் குமாரனாகிய அகோலியாப் சித்திரக் கொத்துவேலைக்காரனும், விநோத வேலைகளைச் செய்கிற தொழிலாளியும், இளநீலநூலாலும் இரத்தாம்பர நூலாலும் சிவப்புநூலாலும் மெல்லிய பஞ்சுநூலாலும் சித்திரத் தையல்வேலை செய்கிறவனுமாயிருந்த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னோடேகூடத் தாண் கோத்திரத்து அகிசாமாகின் குமாரனாகிய அகோலியாப் சித்திரக் கொத்துவேலைக்காரனும், விநோத வேலைகளைச் செய்கிற தொழிலாளியும், இளநீலநூலாலும் இரத்தாம்பர நூலாலும் சிவப்புநூலாலும் மெல்லிய பஞ்சுநூலாலும் சித்திரத் தையல்வேலை செய்கிறவனுமாயிருந்த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சுற்றுப் பிராகாரத்தின் பாதங்களையும், பிராகாரவாசல் மறைவின் பாதங்களையும், வாசஸ்தலத்தின் சகல முளைகளையும், சுற்றுப்பிராகாரத்தின் சகல முளைகளையும் பண்ணின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சுற்றுப் பிராகாரத்தின் பாதங்களையும், பிராகாரவாசல் மறைவின் பாதங்களையும், வாசஸ்தலத்தின் சகல முளைகளையும், சுற்றுப்பிராகாரத்தின் சகல முளைகளையும் பண்ணின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ரிசுத்த ஸ்தலத்தின் வேலைகள் யாவற்றிற்கும் காணிக்கையாகக் கொடுக்கப்பட்டுச் செலவான பொன்னெல்லாம் பரிசுத்த ஸ்தலத்தின் சேக்கலின்படி இருபத்தொன்பது தாலந்தும் எழுநூற்று முப்பது சேக்கல் நிறையுமாய் இருந்தது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ரிசுத்த ஸ்தலத்தின் வேலைகள் யாவற்றிற்கும் காணிக்கையாகக் கொடுக்கப்பட்டுச் செலவான பொன்னெல்லாம் பரிசுத்த ஸ்தலத்தின் சேக்கலின்படி இருபத்தொன்பது தாலந்தும் எழுநூற்று முப்பது சேக்கல் நிறையுமாய் இருந்த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ின் நாலு மூலைகளிலும் அதனோடு ஏகமாயிருக்கிற அதின் நாலு கொம்புகளையும் உண்டாக்கி, அதை வெண்கலத் தகட்டால் மூடி,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சபையில் எண்ணப்பட்டவர்கள் கொடுத்த வெள்ளி பரிசுத்த ஸ்தலத்தின் சேக்கலின்படி நூறு தாலந்தும், ஆயிரத்தெழுநூற்று எழுபத்தைந்து சேக்கல் நிறையுமாய் இருந்தது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எண்ணப்பட்டவர்களின் தொகையில் சேர்ந்த இருபது வயது முதற்கொண்டு அதற்கு மேற்பட்ட ஆறுலட்சத்து மூவாயிரத்து ஐந்நூற்று ஐம்பது பேர்களில் ஒவ்வொரு தலைக்கு பரிசுத்த ஸ்தலத்தின் சேக்கலின்படி அரைச்சேக்கலாகிய பெக்கா என்னும் விழுக்காடு சேர்ந்தது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எண்ணப்பட்டவர்களின் தொகையில் சேர்ந்த இருபது வயது முதற்கொண்டு அதற்கு மேற்பட்ட ஆறுலட்சத்து மூவாயிரத்து ஐந்நூற்று ஐம்பது பேர்களில் ஒவ்வொரு தலைக்கு பரிசுத்த ஸ்தலத்தின் சேக்கலின்படி அரைச்சேக்கலாகிய பெக்கா என்னும் விழுக்காடு சேர்ந்தது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ந்த வெள்ளியில் நூறு தாலந்து வெள்ளியினால் பரிசுத்த ஸ்தலத்தின் பாதங்களும் திரையின் பாதங்களும் வார்ப்பிக்கப்பட்டது; பாதத்துக்கு ஒரு தாலந்து விழுக்காடு நூறு பாதங்களுக்கு நூறு தாலந்து செலவாயிற்று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ந்த வெள்ளியில் நூறு தாலந்து வெள்ளியினால் பரிசுத்த ஸ்தலத்தின் பாதங்களும் திரையின் பாதங்களும் வார்ப்பிக்கப்பட்டது; பாதத்துக்கு ஒரு தாலந்து விழுக்காடு நூறு பாதங்களுக்கு நூறு தாலந்து செலவாயிற்று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ந்த வெள்ளியில் நூறு தாலந்து வெள்ளியினால் பரிசுத்த ஸ்தலத்தின் பாதங்களும் திரையின் பாதங்களும் வார்ப்பிக்கப்பட்டது; பாதத்துக்கு ஒரு தாலந்து விழுக்காடு நூறு பாதங்களுக்கு நூறு தாலந்து செலவாயிற்ற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ந்தப் பீடத்தின் சகல பணிமுட்டுகளாகிய சாம்பல் எடுக்கத்தக்க சட்டிகளையும், கரண்டிகளையும், கிண்ணிகளையும், முள்துறடுகளையும், நெருப்புச் சட்டிகளையும் உண்டாக்கினான்; அதின் பனிமுட்டுகளையெல்லாம் வெண்கலத்தினால் பண்ணின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ந்தப் பீடத்தின் சகல பணிமுட்டுகளாகிய சாம்பல் எடுக்கத்தக்க சட்டிகளையும், கரண்டிகளையும், கிண்ணிகளையும், முள்துறடுகளையும், நெருப்புச் சட்டிகளையும் உண்டாக்கினான்; அதின் பனிமுட்டுகளையெல்லாம் வெண்கலத்தினால் பண்ணின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வலைப்பின்னல்போன்ற ஒரு வெண்கலச் சல்லடையையும் பலிபீடத்திற்கு உண்டாக்கி, அதை அந்தப் பீடத்தின் சுற்றுக்குக் கீழே பாதி உயரத்தில் இருக்கத்தக்கதாக வைத்து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வலைப்பின்னல்போன்ற ஒரு வெண்கலச் சல்லடையையும் பலிபீடத்திற்கு உண்டாக்கி, அதை அந்தப் பீடத்தின் சுற்றுக்குக் கீழே பாதி உயரத்தில் இருக்கத்தக்கதாக வைத்து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04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তারপর সে বেদীটি বয়ে নিয়ে যাওয়ার খুঁটি লাগাবার জন্য ঝাঁঝরির চারকোণা়য চারটি আংটা লাগা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তারপর সে বাবলা কাঠ দিয়ে খুঁটি তৈরী করে পিতল দিয়ে মুড়ে দ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বেদীটি বয়ে নিয়ে যাওয়ার জন্য খুঁটিগুলো আংটার ভিতরে ঢুকিয়ে দেওয়া হল| বেদীর ধারগুলো তৈরী করা হ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ক্তা দিয়ে| এটা ছিল একটা খালি সিন্দুকের মতো ফাঁপ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তারপর সে পিতল দিয়ে পাত্র এবং পাত্রের পায়া তৈরী করল| এটা মহিলাদের দেওয়া পিতলের আযনা থেকে নেওয়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য়েছিল| এই মহিলারা সমাগম তাঁবুর প্রবেশ দরজায় সেবা করার জন্য এস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তারপর সে প্রাঙ্গণের চারিদিকে পর্দার একটি দেওয়াল তৈরী করল| দক্ষিণ দিকে সে 100 হাত লম্বা পর্দ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কটি দেওয়াল তৈরী করল| এই পর্দাগুলো ছিল মিহি শনের কাপড় দিয়ে তৈরী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কুড়িটি খুঁটির সাহায্যে এই পর্দাগুলিতে অবলম্বন দেওয়া ছিল| খুঁটিগুলো ছিল 20 টি পিতলের ভিত্তি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উপর| খুঁটির আংটা ও পর্দার বন্ধনী ছিল রূপোর তৈরী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তারপর বত্সলেল বাবলা কাঠ দিয়ে হোমবলির বেদী তৈরী করলেন| এটা ছিল 5 হাত লম্বা, 5 হাত চওড়া ও 3 হা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উত্তর দিকের প্রাঙ্গণেও ছিল 100 হাত লম্বা পর্দার একটি দেওয়াল| সেখানে 20 টি পিতলের ভিত্তির ওপর 20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টি খুঁটি ছিল| খুঁটির আংটা ও পর্দার বন্ধনী ছিল রূপো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পশ্চিমদিকের প্রাঙ্গণে থাকল 50 হাত লম্বা পর্দার দেওয়াল| আর থাকল 10 টি খুঁটি ও 10 টি ভিত্ত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খুঁটির আংটা ও পর্দার বন্ধনী তৈরী করা হল রূপো দিয়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প্রাঙ্গণের পূর্ব দিকে 50 হাত চওড়া| প্রাঙ্গণে প্রবেশের দরজা রাখা হল এই দিকে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প্রবেশ দরজার দিকের পর্দা ছিল 15 হাত লম্বা| এইদিকে তিনটি খুঁটি ও তিনটি ভিত্তি 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অন্যদিকের প্রবেশ দরজাও ছিল 15 হাত লম্বা| ঐদিকে তিনটি খুঁটি ও তিনটি পায়া 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প্রাঙ্গণের চারিদিকের সব পর্দাই ছিল মিহি শনের কাপড়ের তৈরী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খুঁটির ভিত্তিগুলো ছিল পিতলের তৈরী| দণ্ডগুলির আংটা ও পর্দার বন্ধনী ছিল রূপো দিয়ে তৈরী| খুঁটি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াথাগুলো ছিল রূপো দিয়ে মোড়া| প্রাঙ্গণের সব খুঁটিতেই ছিল রূপোর পর্দাবন্ধনী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উচ্চতা বিশিষ্ট চৌকোনা আকারে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প্রাঙ্গণের প্রবেশ দরজার পর্দা তৈরী করা হল মিহি শনের কাপড় দিয়ে| এবং নীল, বেগুনী ও লাল সুত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য়ে| পর্দার ওপর সুতোর কারুকার্য়্য়ও করা হল| পর্দাটি ছিল 20 হাত লম্বা এবং 5 হাত উঁচু| এগুল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াঙ্গণের চারিদিকের পর্দার সমান উঁচু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পর্দা ঠেকা দেওয়া হল চারটি খুঁটি ও চারটি পিতলের পায়া দিয়ে| খুঁটির আংটা তৈরী করা হল রূপো দিয়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খুঁটির ওপরের দিক আর পর্দার বন্ধনী রূপো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বাকি 50 পাউণ্ড রূপো দিয়ে আংটা পর্দার বন্ধনী তৈরী করেছিল এবং খুঁটির মাথা মুড়ে দিয়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পবিত্র তাঁবুর সমস্ত কীলকগুলো এবং প্রাঙ্গণের চারিদিকের পর্দাগুলো ছিল পিতলের তৈরী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প্রভুকে 26.5 টনেরও বেশী পিতল নৈবেদ্য দেওয়া হয়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মোশি লেবীয়দের আদেশ দিল পবিত্র তাঁবু বা সাক্ষ্যের তাঁবু তৈরীর কাজে যা কিছু ব্যবহার করা হয়েছে ত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কটি তালিকায লিখে রাখতে| এই তালিকার দায়িত্ব দেওয়া হল যাজক হারোণের পুত্র ঈথামরক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তারপর সে বেদীর প্রত্যেকটি কোণের জন্য একটি করে শৃঙ্গ বানালো এবং তাদের কোণায জুড়ে দিল যাতে ত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যিহূদা বংশীয হূরের পৌত্র ও উরির পুত্র বত্সলেল মোশিকে দেওয়া প্রভুর আদেশ অনুসারে সব কিছু তৈর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8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8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ঐ পিতল দিয়ে সমাগম তাঁবুর প্রবেশ দরজার পায়া তৈরী করা হয়েছিল| পিতল দিয়ে, বেদী ও ঝাঁঝরি তৈর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8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য়েছিল| বেদীতে প্রযোজনীয সমস্ত জিনিসপত্র পিতল দিয়ে তৈরী করা হয়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8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দান বংশীয অহীষামকের পুত্র অহলীযাব তাকে এই কাজে সাহায্য করল| সে একজন দক্ষ কারিগর ও কারুশিল্পী| স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8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িহি শনের কাপড়, নীল, বেগুনী ও লাল সুতো বোনায পারদর্শী 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8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প্রাঙ্গণের চারিদিকের পর্দা ও প্রবেশ দরজার পর্দার পায়াও পিতল দিয়ে বানানো হয়েছিল| পবিত্র তাঁবু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8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খুঁটি এবং প্রাঙ্গণের চারদিকের পর্দার জন্য পিতল ব্যবহার করা হয়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8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এই পবিত্র স্থান নির্মাণের জন্য 2 টনেরও বেশী সোনা দেওয়া হয়েছিল| এটা ছিল সরকারি হিসা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8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নুযায়ীওজ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খণ্ড হয় এবং বেদীটি পিতল দিয়ে ঢেকে দ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8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যতজন লোককে গোনা হয়েছিল তারা সবাই আমলাতান্ত্রিক পরিমাণ অনুসারে 3.75 টন রূপো দিয়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8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কুড়ি বছর বা তার বেশী বযসের লোকদের গোনা হয়েছিল| মোট 6,03,550 জন পুরুষ ছিল এবং প্রত্যেক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8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লাতান্ত্রিক পরিমাপ অনুসারে 1.5 আউন্স রূপো কর হিসেবে দিতে হয়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8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তারা 3.75 টন রূপো ব্যবহার করে প্রভুর পবিত্র স্থান এবং পর্দার জন্য 100 টি ভিত্তি তৈরী কর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8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া পবিত্র স্থানের ভিত্তির জন্য এবং পর্দার পায়ার জন্য 3.75 টন রূপো ব্যবহার করেছিল| মোট 100 ট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8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ভিত্তি করা হয়েছিল| তারা প্রতিটি ভিত্তির জন্য 75 পাউণ্ড রূপো ব্যবহার কর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সে বেদীতে ব্যবহারের সব সরঞ্জাম পিতল দিয়ে তৈরী করল| সে পাত্র, বেলচা, বাটি, কাঁটা চামচ, চাট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ইত্যাদি তৈরী 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তারপর সে পিতল দিয়ে জালের মতো একটি ঝাঁঝরি তৈরী করল| বেদীর বেড়ের নীচে থেকে মাঝখান পর্য়ন্ত এ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ঝাঁঝরি বসানো হ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2026-07-31T18:56:43Z</dcterms:created>
  <dcterms:modified xsi:type="dcterms:W3CDTF">2026-07-31T18:56:43Z</dcterms:modified>
  <dc:title>யாத்திராகமம் : 38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