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presProps" Target="presProps.xml"/>
  <Relationship Id="rId43" Type="http://schemas.openxmlformats.org/officeDocument/2006/relationships/viewProps" Target="viewProps.xml"/>
  <Relationship Id="rId4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உன் தேவனாகிய கர்த்தர் உனக்குக் கொடுக்கும் தேசத்தின் ஜாதிகளை உன் தேவனாகிய கர்த்தர் வேரற்றுப்போகப் பண்ணுவதினால், நீ அவர்கள் தேசத்தைச் சுதந்தரித்துக்கொண்டு, அவர்கள் பட்டணங்களிலும் அவர்கள் வீடுகளிலும் குடியேறும்போது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உன் தேவனாகிய கர்த்தர் உனக்குக் கொடுக்கும் தேசத்தின் ஜாதிகளை உன் தேவனாகிய கர்த்தர் வேரற்றுப்போகப் பண்ணுவதினால், நீ அவர்கள் தேசத்தைச் சுதந்தரித்துக்கொண்டு, அவர்கள் பட்டணங்களிலும் அவர்கள் வீடுகளிலும் குடியேறும்போது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 உன் தேவனாகிய கர்த்தர் உனக்குச் சுதந்தரிக்கக் கொடுக்கும் உன் தேசத்தின் நடுவிலே, உனக்காக மூன்று பட்டணங்களைப் பிரித்து வைக்கக்கடவாய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ொலைசெய்தவன் எவனும் அங்கே ஓடிப்போகும்படி உன் தேவனாகிய கர்த்தர் உன்னைச் சுதந்தரிக்கப்பண்ணப் போகிற உன் தேசத்தின் எல்லையை நீ மூன்று பங்காகப் பகுத்து அதற்கு வழியை உண்டுபண்ணக்கடவாய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ொலைசெய்தவன் எவனும் அங்கே ஓடிப்போகும்படி உன் தேவனாகிய கர்த்தர் உன்னைச் சுதந்தரிக்கப்பண்ணப் போகிற உன் தேசத்தின் எல்லையை நீ மூன்று பங்காகப் பகுத்து அதற்கு வழியை உண்டுபண்ணக்கடவாய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ொலைசெய்து அங்கே ஓடிப்போய், உயிரோடிருக்கத்தக்கவன் யாரென்றால்: தான் முன்னே பகைத்திராத பிறனொருவனை மனதறியாமல் கொன்றவன் தானே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ஒருவன் விறகுவெட்ட மற்றொருவனோடே காட்டில் போய், மரத்தை வெட்டத் தன் கையிலிருந்த கோடரியை ஓங்கும்போது, இரும்பானது காம்பை விட்டுக் கழன்று மற்றவன் மேல் பட்டதினால் அவன் இறந்துபோனால்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ஒருவன் விறகுவெட்ட மற்றொருவனோடே காட்டில் போய், மரத்தை வெட்டத் தன் கையிலிருந்த கோடரியை ஓங்கும்போது, இரும்பானது காம்பை விட்டுக் கழன்று மற்றவன் மேல் பட்டதினால் அவன் இறந்துபோனால்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ஒருவன் விறகுவெட்ட மற்றொருவனோடே காட்டில் போய், மரத்தை வெட்டத் தன் கையிலிருந்த கோடரியை ஓங்கும்போது, இரும்பானது காம்பை விட்டுக் கழன்று மற்றவன் மேல் பட்டதினால் அவன் இறந்துபோனால்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ரத்தப்பழிக்காரன் தன் மனம் எரிகையில், கொலைசெய்தவனை வழி தூரமாயிருக்கிறதினாலே பின் தொடர்ந்து பிடித்து, அவனைக் கொன்று போடாதபடிக்கு, இவன் அந்தப் பட்டணங்கள் ஒன்றில் ஓடிப்போய் உயிரோடிருப்பானாக; இவன் அவனை முன்னே பகைக்காதபடியினால், இவன்மேல் சாவுக்கான குற்றம் சுமரவில்லை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ரத்தப்பழிக்காரன் தன் மனம் எரிகையில், கொலைசெய்தவனை வழி தூரமாயிருக்கிறதினாலே பின் தொடர்ந்து பிடித்து, அவனைக் கொன்று போடாதபடிக்கு, இவன் அந்தப் பட்டணங்கள் ஒன்றில் ஓடிப்போய் உயிரோடிருப்பானாக; இவன் அவனை முன்னே பகைக்காதபடியினால், இவன்மேல் சாவுக்கான குற்றம் சுமரவில்லை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ரத்தப்பழிக்காரன் தன் மனம் எரிகையில், கொலைசெய்தவனை வழி தூரமாயிருக்கிறதினாலே பின் தொடர்ந்து பிடித்து, அவனைக் கொன்று போடாதபடிக்கு, இவன் அந்தப் பட்டணங்கள் ஒன்றில் ஓடிப்போய் உயிரோடிருப்பானாக; இவன் அவனை முன்னே பகைக்காதபடியினால், இவன்மேல் சாவுக்கான குற்றம் சுமரவில்லை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தினிமித்தம் மூன்று பட்டணங்களை உனக்காகப் பிரித்துவைக்கக்கடவாய் என்று நான் உனக்குக் கட்டளையிடுகிறே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ீ உன் தேவனாகிய கர்த்தரிடத்தில் அன்புகூர்ந்து, எந்நாளும் அவர் வழிகளில் நடப்பதற்காக, இன்று நான் உனக்குக் கற்பிக்கிற இந்த எல்லாக் கற்பனைகளையும் கைக்கொண்டு அதின்படி செய்து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ீ உன் தேவனாகிய கர்த்தரிடத்தில் அன்புகூர்ந்து, எந்நாளும் அவர் வழிகளில் நடப்பதற்காக, இன்று நான் உனக்குக் கற்பிக்கிற இந்த எல்லாக் கற்பனைகளையும் கைக்கொண்டு அதின்படி செய்து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உன் தேவனாகிய கர்த்தர் உன் பிதாக்களுக்கு ஆணையிட்டபடியே, அவர் உன் எல்லையை விஸ்தாரமாக்கி, உன் பிதாக்களுக்குக் கொடுப்பேன் என்று சொன்ன தேசம் முழுவதையும் உனக்குக் கொடுத்தால்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உன் தேவனாகிய கர்த்தர் உன் பிதாக்களுக்கு ஆணையிட்டபடியே, அவர் உன் எல்லையை விஸ்தாரமாக்கி, உன் பிதாக்களுக்குக் கொடுப்பேன் என்று சொன்ன தேசம் முழுவதையும் உனக்குக் கொடுத்தால்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உன் தேவனாகிய கர்த்தர் உனக்குச் சுதந்தரமாகக் கொடுக்கும் உன் தேசத்தில் குற்றமில்லாத இரத்தம் சிந்தப்படுகிறதினால் உன்மேல் இரத்தப்பழி சுமராதபடிக்கு, இந்த மூன்று பட்டணங்களும் அல்லாமல் இன்னும் மூன்று பட்டணங்களை ஏற்படுத்தக்கடவாய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உன் தேவனாகிய கர்த்தர் உனக்குச் சுதந்தரமாகக் கொடுக்கும் உன் தேசத்தில் குற்றமில்லாத இரத்தம் சிந்தப்படுகிறதினால் உன்மேல் இரத்தப்பழி சுமராதபடிக்கு, இந்த மூன்று பட்டணங்களும் அல்லாமல் இன்னும் மூன்று பட்டணங்களை ஏற்படுத்தக்கடவாய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ஒருவன் பிறனொருவனைப் பகைத்து, அவனுக்குப் பதிவிருந்து, அவனுக்கு விரோதமாய் எழும்பி, அவன் சாகும்படி அவனை அடித்து, இந்தப் பட்டணங்களில் ஒன்றில் ஓடிப்போயிருப்பானாகில்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ந்தப் பட்டணத்தின் மூப்பர்கள் ஆள் அனுப்பி, அங்கேயிருந்து அவனைக் கொண்டுவரும்படி செய்து, அவன் சாகும் படிக்கு அவனை இரத்தப்பழி வாங்குகிறவன் கையில் ஒப்புக்கொடுக்கக்கடவ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ந்தப் பட்டணத்தின் மூப்பர்கள் ஆள் அனுப்பி, அங்கேயிருந்து அவனைக் கொண்டுவரும்படி செய்து, அவன் சாகும் படிக்கு அவனை இரத்தப்பழி வாங்குகிறவன் கையில் ஒப்புக்கொடுக்கக்கடவ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உன் கண் அவனுக்கு இரங்கவேண்டாம்; குற்றமில்லாத இரத்தப்பழியை இஸ்ரவேலை விட்டு விலக்கக்கடவாய்; அப்பொழுது நீ நன்றாயிருப்பாய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உன் கண் அவனுக்கு இரங்கவேண்டாம்; குற்றமில்லாத இரத்தப்பழியை இஸ்ரவேலை விட்டு விலக்கக்கடவாய்; அப்பொழுது நீ நன்றாயிருப்பாய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உன் தேவனாகிய கர்த்தர் உனக்குச் சுதந்தரமாகக் கொடுக்கும் தேசத்தில் உன் கைவசமாயிருக்கும் காணியாட்சியிலே முன்னோர்கள் குறித்திருக்கிற பிறனுடைய எல்லையை ஒற்றிப்போடாயாக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உன் தேவனாகிய கர்த்தர் உனக்குச் சுதந்தரமாகக் கொடுக்கும் தேசத்தில் உன் கைவசமாயிருக்கும் காணியாட்சியிலே முன்னோர்கள் குறித்திருக்கிற பிறனுடைய எல்லையை ஒற்றிப்போடாயாக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ஒருவன் எந்த அக்கிரமத்தையாவது எந்தப் பாவத்தையாவது செய்தான் என்று சொல்லப்பட்டால், ஒரே சாட்சியினால் நியாயந்தீர்க்கக் கூடாது; இரண்டு மூன்று சாட்சிகளுடைய வாக்கினாலே காரியம் நிலைவரப்படவேண்டு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ஒருவன் எந்த அக்கிரமத்தையாவது எந்தப் பாவத்தையாவது செய்தான் என்று சொல்லப்பட்டால், ஒரே சாட்சியினால் நியாயந்தீர்க்கக் கூடாது; இரண்டு மூன்று சாட்சிகளுடைய வாக்கினாலே காரியம் நிலைவரப்படவேண்டும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ஒருவன் எந்த அக்கிரமத்தையாவது எந்தப் பாவத்தையாவது செய்தான் என்று சொல்லப்பட்டால், ஒரே சாட்சியினால் நியாயந்தீர்க்கக் கூடாது; இரண்டு மூன்று சாட்சிகளுடைய வாக்கினாலே காரியம் நிலைவரப்படவேண்டும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ஒருவன்மேல் ஒரு குற்றத்தைச் சுமத்தும்படி, ஒரு பொய்ச்சாட்சிக்காரன் அவன்மேல் சாட்சிசொல்ல எழும்பினால்,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வழக்காடுகிற இருவரும் கர்த்தருடைய சந்நிதியில் அக்காலத்தில் இருக்கும் ஆசாரியர்களுக்கும் நியாயாதிபதிகளுக்கும் முன்பாக வந்து நிற்பார்களாக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வழக்காடுகிற இருவரும் கர்த்தருடைய சந்நிதியில் அக்காலத்தில் இருக்கும் ஆசாரியர்களுக்கும் நியாயாதிபதிகளுக்கும் முன்பாக வந்து நிற்பார்களாக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 நியாயாதிபதிகள் நன்றாய் விசாரணைசெய்யக்கடவர்கள்; சாட்சி கள்ளச்சாட்சி என்றும், தன் சகோதரன் மேல் அபாண்டமாய்க் குற்றஞ்சாற்றினான் என்றும் கண்டால்,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 நியாயாதிபதிகள் நன்றாய் விசாரணைசெய்யக்கடவர்கள்; சாட்சி கள்ளச்சாட்சி என்றும், தன் சகோதரன் மேல் அபாண்டமாய்க் குற்றஞ்சாற்றினான் என்றும் கண்டால்,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ன் தன் சகோதரனுக்குச் செய்ய நினைத்தபடியே அவனுக்குச் செய்யக்கடவீர்கள்; இவ்விதமாய்த் தீமையை உன் நடுவிலிருந்து விலக்குவாயாக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மற்றவர்களும் அதைக் கேட்டுப் பயந்து, இனி உங்களுக்குள்ளே அப்படிப்பட்ட தீமையைச் செய்யாதிருப்ப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உன் கண் அவனுக்கு இரங்கவேண்டாம்; ஜீவனுக்கு ஜீவன், கண்ணுக்குக் கண், பல்லுக்குப் பல், கைக்குக் கை, காலுக்குக் கால் கொடுக்கப்படவேண்டும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உன் கண் அவனுக்கு இரங்கவேண்டாம்; ஜீவனுக்கு ஜீவன், கண்ணுக்குக் கண், பல்லுக்குப் பல், கைக்குக் கை, காலுக்குக் கால் கொடுக்கப்படவேண்டு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461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నీ దేవుడైన యెహోవా యెవరి దేశమును నీకిచ్చు చున్నాడో ఆ జనములను నీ దేవుడైన యెహోవా నాశనము చేసిన తరువా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ీవు వారి దేశమును స్వాధీనపరచుకొని, వారి పట్టణములలోను వారి యిండ్ల లోను నివసించునప్పు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నీవు స్వాధీనపరచుకొనునట్లు నీ దేవుడైన యెహోవా నీకిచ్చుచున్న దేశములో మూడు పురములను వేరుపరచ వ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ప్రతి నరహంతకుడు పారిపోవునట్లుగా నీవు త్రోవను ఏర్పరచుకొని, నీవు స్వాధీనపరచుకొనునట్లు నీ దేవుడై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ోవా నీకిచ్చుచున్న దేశముయొక్క సరి హద్దులలోగా ఉన్న పురములను మూడు భాగములు చేయవ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పారిపోయి బ్రదుకగల నరహంతకుని గూర్చిన పద్ధతి యేదనగా, ఒకడు అంతకుముందు తన పొరుగువానియందు పగపట్ట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పొరబాటున వాని చంపిన యెడల, అనగా ఒకడు చెట్లు నరుకుటకు తన పొరుగు వానితోకూడ అడవికిపోయి చెట్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రుకుటకు తన చేతితో గొడ్డలిదెబ్బ వేసినప్పుడు, గొడ్డలి పిడి ఊడి వాని పొరుగు వానికి తగిలి వాడు చనిపోయి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డల, వాడు అంతకు ముందు తన పొరుగువానియందు పగపట్టలేదు గను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వానికి మరణదండన విధిలేదు. అయితే హత్య విషయ ములో ప్రతిహత్య చేయువాని మనస్సు కోపముతో మండు చుండగ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గము దూరమైనందున వాడు నరహంతకుని తరిమి వాని కలిసికొని వాని చావగొట్టకయుండునట్లు ఆ నరహంతకుడు పారిపోయ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 పురములలో ఒకదానియందు జొచ్చి బ్రదుక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అందుచేతనుమూడు పురములను నీకు ఏర్పరచుకొనవలెనని నేను నీకాజ్ఞాపించుచ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మరియు నీ దేవుడైన యెహోవా నీ పితరులతో ప్రమా ణముచేసినట్లు ఆయన నీ సరిహద్దులను విశాలపరచి, నీ పితరుల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ఇచ్చెదనని చెప్పిన సమస్తదేశమును నీకిచ్చిన యెడల నీవు నీ దేవుడైన యెహోవాను ప్రేమించుచ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నిత్యమును ఆయన మార్గములలో నడుచుటకు నేడు నేను నీకాజ్ఞాపించిన యీ ఆజ్ఞలన్నిటిని అనుసరించి నడుచుచు, 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ూడు పురములు గాక మరి మూడు పురములను ఏర్పరచుకొనవ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ప్రాణము తీసిన దోషము నీమీద మోపబడకుండునట్లు నీ దేవుడైన యెహోవా నీకు స్వాస్థ్య ముగా ఇచ్చుచున్న న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ేశమున నిర్దోషియొక్క ప్రాణము తీయకుండవ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ఒకడు తన పొరుగువానియందు పగ పట్టి వానికొరకు పొంచియుండి వానిమీదపడి వాడు చచ్చునట్లు కొట్ట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ఆ పురములలో ఒకదాని లోనికి పారి పోయినయెడల, వాని ఊరిపెద్దలు మనుష్యులను పంపి అక్కడనుండి వాన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రప్పించి వానిని చంపుటకై హత్య విషయములో ప్రతిహత్యచేయువానిచేతికి వాని నప్పగింప వ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వాని కటాక్షింపకూడదు; నీకు మేలు కలుగు నట్లు ఇశ్రాయేలీయుల మధ్యనుండి నిర్దోషి ప్రాణవిషయ మైన దోషమ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ిహరింపవ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నీవు స్వాధీనపరచుకొనునట్లు నీ దేవుడైన యెహోవా నీకిచ్చుచున్న దేశములో నీకు కలుగు నీ స్వాస్థ్యముల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ూర్వికులు నియమించిన నీ పొరుగువాని సరిహద్దు రాతిని నీవు తీసివేయకూడ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ఒకడు చేయు సమస్త పాపములలో ఏ అపరాధమును గూర్చియే గాని యే పాపమునుగూర్చియే గాని ఒక సాక్షి యొక్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క్ష్యమును అంగీకరింపకూడదు. ఇద్దరు సాక్షుల మాటమీదనైనను ముగ్గురు సాక్షుల మాటమీదనైనను ప్రతి సంగత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్థిరపరచబ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అన్యాయపు సాక్ష్యము ఒకని మీద చెప్పుటకు ఒకడు నిలువబడి నేరము మోపుటకై అబద్ధమాడినయెడ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9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ఆ వివాదముగల ఇద్దరు మనుష్యులు యెహోవా సన్నిధిని, అనగా ఆ కాలములోనున్న యాజ కుల యెదుటను న్యాయాధిపతు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9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దుటను నిలువ వ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9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ఆ న్యాయాధిపతులు బాగుగా విమర్శించిన తరువాత వాని సాక్ష్యము అబద్ధసాక్ష్యమై తన సహో దరునిమీద వా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9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బద్ధసాక్ష్యము చెప్పిన సంగతి వెల్లడి యైన యెడల, వాడు తన సహోదరునికి చేయ తలంచినట్లే వానికి చేయవ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9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​అట్లు మీ మధ్యనుండి ఆ చెడుతన మును పరిహరించ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9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మిగిలినవారు విని భయపడి నీ దేశమున అట్టి దుష్కార్యము ఇకను చేయకుం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9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నీవు ఎవనిని కటాక్షింపకూడదు, ప్రాణమునకు ప్రాణము కంటికి కన్ను పంటికి పల్లు చేతికి చెయ్యి కాలిక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9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ాలు మీకు విధ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4">
  <a:themeElements>
    <a:clrScheme name="Theme7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2026-10-20T06:38:57Z</dcterms:created>
  <dcterms:modified xsi:type="dcterms:W3CDTF">2026-10-20T06:38:57Z</dcterms:modified>
  <dc:title>ద్వితీయోపదేశకాండము : 19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