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லா பெரியவனாகியும் தான் அவனுக்கு மனைவியாகக் கொடுக்கப்படவில்லை என்று அவள் கண்டபடியால், தன் கைம்பெண்மைக்குரிய வஸ்திரங்களைக் களைந்துபோட்டு, முக்காடிட்டுத் தன்னை மூடிக்கொண்டு, திம்னாவுக்குப் போகிற வழியிலிருக்கிற நீரூற்றுகளுக்கு முன்பாக உட்கார்ந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லா பெரியவனாகியும் தான் அவனுக்கு மனைவியாகக் கொடுக்கப்படவில்லை என்று அவள் கண்டபடியால், தன் கைம்பெண்மைக்குரிய வஸ்திரங்களைக் களைந்துபோட்டு, முக்காடிட்டுத் தன்னை மூடிக்கொண்டு, திம்னாவுக்குப் போகிற வழியிலிருக்கிற நீரூற்றுகளுக்கு முன்பாக உட்கார்ந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லா பெரியவனாகியும் தான் அவனுக்கு மனைவியாகக் கொடுக்கப்படவில்லை என்று அவள் கண்டபடியால், தன் கைம்பெண்மைக்குரிய வஸ்திரங்களைக் களைந்துபோட்டு, முக்காடிட்டுத் தன்னை மூடிக்கொண்டு, திம்னாவுக்குப் போகிற வழியிலிருக்கிற நீரூற்றுகளுக்கு முன்பாக உட்கார்ந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 அவளைக் கண்டு, அவள் தன் முகத்தை மூடியிருந்தபடியால், அவள் ஒரு வேசி என்று நினை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ழியாய் அவளிடத்தில் போய், அவள் தன் மருமகள் என்று அறியாமல்: நான் உன்னிடத்தில் சேரும்படி வருவாயா என்றான்; அதற்கு அவள்: நீர் என்னிடத்தில் சேரும்படி, எனக்கு என்ன தருவீர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ழியாய் அவளிடத்தில் போய், அவள் தன் மருமகள் என்று அறியாமல்: நான் உன்னிடத்தில் சேரும்படி வருவாயா என்றான்; அதற்கு அவள்: நீர் என்னிடத்தில் சேரும்படி, எனக்கு என்ன தருவீர்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ான் மந்தையிலிருந்து ஒரு வெள்ளாட்டுக் குட்டியை அனுப்புகிறேன் என்றான். அதற்கு அவள்: நீர் அதை அனுப்புமளவும் ஒரு அடைமானம் கொடுப்பீரா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ான் மந்தையிலிருந்து ஒரு வெள்ளாட்டுக் குட்டியை அனுப்புகிறேன் என்றான். அதற்கு அவள்: நீர் அதை அனுப்புமளவும் ஒரு அடைமானம் கொடுப்பீரா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நான் உனக்கு அடைமானமாக என்ன கொடுக்கவேண்டும் என்று கேட்டான். அதற்கு அவள்: உம்முடைய முத்திரை மோதிரமும் உம்முடைய ஆரமும் உம்முடைய கைக்கோலும் கொடுக்கவேண்டும் என்றாள். அவன் அவைகளை அவளுக்குக் கொடுத்து, அவளிடத்தில் சேர்ந்தான்; அவள் அவனாலே கர்ப்பவதியா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நான் உனக்கு அடைமானமாக என்ன கொடுக்கவேண்டும் என்று கேட்டான். அதற்கு அவள்: உம்முடைய முத்திரை மோதிரமும் உம்முடைய ஆரமும் உம்முடைய கைக்கோலும் கொடுக்கவேண்டும் என்றாள். அவன் அவைகளை அவளுக்குக் கொடுத்து, அவளிடத்தில் சேர்ந்தான்; அவள் அவனாலே கர்ப்பவதியா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ுபோய், தன் முக்காட்டைக் களைந்து, தன் கைம்பெண்மைக்குரிய வஸ்திரங்களை உடுத்திக்கொண்ட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 அந்த ஸ்திரீயினிடத்தில் இருந்த அடைமானத்தை வாங்கிக்கொண்டு வரும்படி அதுல்லாம் ஊரானாகிய தன் சிநேகிதன் கையிலே ஒரு வெள்ளாட்டுக்குட்டியைக் கொடுத்தனுப்பினான்; அவன் அவளைக் காணாம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 அந்த ஸ்திரீயினிடத்தில் இருந்த அடைமானத்தை வாங்கிக்கொண்டு வரும்படி அதுல்லாம் ஊரானாகிய தன் சிநேகிதன் கையிலே ஒரு வெள்ளாட்டுக்குட்டியைக் கொடுத்தனுப்பினான்; அவன் அவளைக் காணாம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்விடத்து மனிதரை நோக்கி: வழியண்டை நீரூற்றுகள் அருகே இருந்த தாசி எங்கே என்று கேட்டான்; அதற்கு அவர்கள்: இங்கே தாசி இல்லை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்விடத்து மனிதரை நோக்கி: வழியண்டை நீரூற்றுகள் அருகே இருந்த தாசி எங்கே என்று கேட்டான்; அதற்கு அவர்கள்: இங்கே தாசி இல்லை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யூதாவினிடத்தில் திரும்பி வந்து: அவளைக் காணோம், அங்கே தாசி இல்லையென்று அவ்விடத்து மனிதரும் சொல்லுகிறார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யூதாவினிடத்தில் திரும்பி வந்து: அவளைக் காணோம், அங்கே தாசி இல்லையென்று அவ்விடத்து மனிதரும் சொல்லுகிறார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ூதா: இதோ, இந்த ஆட்டுக்குட்டியை அனுப்பினேன், நீ அவளைக் காணவில்லை; நமக்கு அவகீர்த்தி வராதபடிக்கு, அவள் அதைக் கொண்டுபோனால் போகட்ட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ூதா: இதோ, இந்த ஆட்டுக்குட்டியை அனுப்பினேன், நீ அவளைக் காணவில்லை; நமக்கு அவகீர்த்தி வராதபடிக்கு, அவள் அதைக் கொண்டுபோனால் போகட்ட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றக்குறைய மூன்றுமாதம் சென்றபின்பு உன் மருமகளாகிய தாமார் வேசித்தனம்பண்ணினாள், அந்த வேசித்தனத்தினால் கர்ப்பவதியுமானாள் என்று யூதாவுக்கு அறிவிக்கப்பட்டது. அப்பொழுது யூதா: அவளை வெளியே கொண்டுவாருங்கள், அவள் சுட்டெரிக்கப்படவேண்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றக்குறைய மூன்றுமாதம் சென்றபின்பு உன் மருமகளாகிய தாமார் வேசித்தனம்பண்ணினாள், அந்த வேசித்தனத்தினால் கர்ப்பவதியுமானாள் என்று யூதாவுக்கு அறிவிக்கப்பட்டது. அப்பொழுது யூதா: அவளை வெளியே கொண்டுவாருங்கள், அவள் சுட்டெரிக்கப்படவேண்ட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வெளியே கொண்டுவரப்பட்டபோது, அவள் தன் மாமனிடத்துக்கு அந்த அடைமானத்தை அனுப்பி: இந்தப் பொருட்களை உடையவன் எவனோ அவனாலே நான் கர்ப்பவதியானேன்; இந்த முத்திரை மோதிரமும் இந்த ஆரமும் இந்தக் கோலும் யாருடையவைகள் பாரும் என்று சொல்லி அனுப்ப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வெளியே கொண்டுவரப்பட்டபோது, அவள் தன் மாமனிடத்துக்கு அந்த அடைமானத்தை அனுப்பி: இந்தப் பொருட்களை உடையவன் எவனோ அவனாலே நான் கர்ப்பவதியானேன்; இந்த முத்திரை மோதிரமும் இந்த ஆரமும் இந்தக் கோலும் யாருடையவைகள் பாரும் என்று சொல்லி அனுப்பின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 அவைகளைப் பார்த்தறிந்து என்னிலும் அவள் நீதியுள்ளவள்; அவளை என் குமாரனாகிய சேலாவுக்குக் கொடாமற்போனேனே என்றான். அப்புறம் அவன் அவளைச் சேர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 அவைகளைப் பார்த்தறிந்து என்னிலும் அவள் நீதியுள்ளவள்; அவளை என் குமாரனாகிய சேலாவுக்குக் கொடாமற்போனேனே என்றான். அப்புறம் அவன் அவளைச் சேர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ுக்குப் பிரசவகாலம் வந்தபோது, அவள் கர்ப்பத்தில் இரட்டைப் பிள்ளைகள் இருந்த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பெறுகிறபோது, ஒரு பிள்ளை கையை நீட்டினது; அப்பொழுது மருத்துவச்சி அதின் கையைப் பிடித்து, அதில் சிவப்பு நூலைக் கட்டி, இது முதலாவது வெளிப்பட்டது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பெறுகிறபோது, ஒரு பிள்ளை கையை நீட்டினது; அப்பொழுது மருத்துவச்சி அதின் கையைப் பிடித்து, அதில் சிவப்பு நூலைக் கட்டி, இது முதலாவது வெளிப்பட்டது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தன் கையைத் திரும்ப உள்ளே வாங்கிக்கொண்டபோது, அதின் சகோதரன் வெளிப்பட்டான். அப்பொழுது அவள்: நீ மீறிவந்ததென்ன, இந்த மீறுதல் உன்மேல் நிற்கும் என்றாள்; அதினாலே அவனுக்குப் பாரேஸ் என்று பேரிட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தன் கையைத் திரும்ப உள்ளே வாங்கிக்கொண்டபோது, அதின் சகோதரன் வெளிப்பட்டான். அப்பொழுது அவள்: நீ மீறிவந்ததென்ன, இந்த மீறுதல் உன்மேல் நிற்கும் என்றாள்; அதினாலே அவனுக்குப் பாரேஸ் என்று பேரிட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ற்பாடு கையில் சிவப்புநூல் கட்டியிருந்த அவனுடைய தம்பி வெளிப்பட்டான்; அவனுக்கு சேரா என்று பேரிட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 தன் சகோதரரை விட்டு, அதுல்லாம் ஊரானாகிய ஈரா என்னும் ஒரு மனிதனிடத்தில் போய்ச்சேர்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 தன் சகோதரரை விட்டு, அதுல்லாம் ஊரானாகிய ஈரா என்னும் ஒரு மனிதனிடத்தில் போய்ச்சேர்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யூதா, சூவா என்னும் பேருள்ள ஒரு கானானியனுடைய குமாரத்தியைக் கண்டு, அவளை விவாகம்பண்ணி, அவளோடே சேர்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யூதா, சூவா என்னும் பேருள்ள ஒரு கானானியனுடைய குமாரத்தியைக் கண்டு, அவளை விவாகம்பண்ணி, அவளோடே சேர்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கர்ப்பவதியாகி ஒரு குமாரனைப் பெற்றாள்; அவனுக்கு ஏர் என்று பேர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மறுபடியும் கர்ப்பவதியாகி ஒரு குமாரனைப் பெற்று, அவனுக்கு ஓனான் என்று பேரிட்ட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மறுபடியும் கர்ப்பவதியாகி ஒரு குமாரனைப் பெற்று, அவனுக்குச் சேலா என்று பேரிட்டாள்; அவள் இவனைப் பெறுகிறபோது, அவன் கெசீபிலே இ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மறுபடியும் கர்ப்பவதியாகி ஒரு குமாரனைப் பெற்று, அவனுக்குச் சேலா என்று பேரிட்டாள்; அவள் இவனைப் பெறுகிறபோது, அவன் கெசீபிலே இ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தன் மூத்தமகனாகிய ஏர் என்பவனுக்குத் தாமார் என்னும் பேருள்ள ஒரு பெண்ணைக் கொ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ன் மூத்தமகனாகிய ஏர் என்பவன் கர்த்தரின் பார்வைக்குப் பொல்லாதவனாயிருந்ததினால், கர்த்தர் அவனை அழித்துப் போட்ட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யூதா ஓனானை நோக்கி: நீ உன் தமையன் மனைவியைச் சேர்ந்து, அவனை மைத்துனச் சுதந்தரமாய்ப் படைத்து, உன் தமையனுக்குச் சந்ததியை உண்டாக்க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யூதா ஓனானை நோக்கி: நீ உன் தமையன் மனைவியைச் சேர்ந்து, அவனை மைத்துனச் சுதந்தரமாய்ப் படைத்து, உன் தமையனுக்குச் சந்ததியை உண்டாக்கு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ச் சந்ததி தன் சந்ததியாயிராதென்று ஓனான் அறிந்தபடியினாலே, அவன் தன் தமையனுடைய மனைவியைச் சேரும்போது, தன் தமையனுக்குச் சந்ததியுண்டாகாதபடிக்குத் தன் வித்தைத் தரையிலே விழவிட்டுக் கெடு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ச் சந்ததி தன் சந்ததியாயிராதென்று ஓனான் அறிந்தபடியினாலே, அவன் தன் தமையனுடைய மனைவியைச் சேரும்போது, தன் தமையனுக்குச் சந்ததியுண்டாகாதபடிக்குத் தன் வித்தைத் தரையிலே விழவிட்டுக் கெடு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ெய்தது கர்த்தரின் பார்வைக்குப் பொல்லாததாயிருந்ததினால், அவனையும் அவர் அழித்துப்போட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, தன் குமாரனாகிய சேலாவும் அவன் சகோதரர் செத்ததுபோலச் சாவான் என்று அஞ்சி, தன் மருமகளான தாமாரை நோக்கி: என் குமாரனாகிய சேலா பெரியவனாகுமட்டும், நீ உன் தகப்பன் வீட்டிலே கைம்பெண்ணாய்த் தங்கியிரு என்று சொன்னான்; அந்தப்படியே தாமார் போய்த் தன் தகப்பன் வீட்டிலே தங்கியிருந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, தன் குமாரனாகிய சேலாவும் அவன் சகோதரர் செத்ததுபோலச் சாவான் என்று அஞ்சி, தன் மருமகளான தாமாரை நோக்கி: என் குமாரனாகிய சேலா பெரியவனாகுமட்டும், நீ உன் தகப்பன் வீட்டிலே கைம்பெண்ணாய்த் தங்கியிரு என்று சொன்னான்; அந்தப்படியே தாமார் போய்த் தன் தகப்பன் வீட்டிலே தங்கியிருந்த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, தன் குமாரனாகிய சேலாவும் அவன் சகோதரர் செத்ததுபோலச் சாவான் என்று அஞ்சி, தன் மருமகளான தாமாரை நோக்கி: என் குமாரனாகிய சேலா பெரியவனாகுமட்டும், நீ உன் தகப்பன் வீட்டிலே கைம்பெண்ணாய்த் தங்கியிரு என்று சொன்னான்; அந்தப்படியே தாமார் போய்த் தன் தகப்பன் வீட்டிலே தங்கியிருந்த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நாள் சென்றபின், சூவாவின் குமாரத்தியாகிய யூதாவின் மனைவி மரித்தாள். யூதாவினுடைய துக்கம் ஆறினபின், அவன் அதுல்லாம் ஊரானாகிய தன் சிநேகிதன் ஈராவுடனே திம்னாவிலே தன் ஆடுகளை மயிர்க்கத்தரிக்கிறவர்களிடத்திற்குப் போ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நாள் சென்றபின், சூவாவின் குமாரத்தியாகிய யூதாவின் மனைவி மரித்தாள். யூதாவினுடைய துக்கம் ஆறினபின், அவன் அதுல்லாம் ஊரானாகிய தன் சிநேகிதன் ஈராவுடனே திம்னாவிலே தன் ஆடுகளை மயிர்க்கத்தரிக்கிறவர்களிடத்திற்குப் போ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: உன் மாமனார் தம்முடைய ஆடுகளை மயிர்க்கத்தரிக்கத் திம்னாவுக்குப் போகிறார் என்று தாமாருக்கு அறிவிக்க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તેણીએ પોતાનાં વૈધવ્યનાં વસ્રો ઉતારી અને પોતાનો ચહેરો બુરખાથી ઢાંકી દીધો. અને પોતાનો દે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ાંકીને તિમ્નાહને રસ્તે આવેલ એનાઇમની ભાગોળ આગળ એક સ્થળે બેઠી. તે જાણતી હતી કે, શેલાહ મોટો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છતાં તેને તેણીની સાથે પરણવાની મંજૂરી આપવામાં આવી 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જયારે યહૂદાએ તેને જોઈ, ત્યારે તેને વેશ્યા જાણી, કારણ કે તેણે પોતાનું મુખ ઢાંક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રસ્તાની બાજુમાં તેની પાસે જઈને તેણે કહ્યું, “હવે મને તારી પાસે આવવા દે;” કેમ કે, તે જાણતો નહો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એ એની પુત્રવધૂ છે.તે બોલી, “માંરી પાસે આવવા સારું તમે મને શું આપશ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ણે જવાબ આપ્યો, “માંરાં બકરાંના ટોળામાંથી એક લવારું મોકલીશ.” તેણીએ કહ્યું, “તમે મને લવ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ો ત્યાં સુધી કોઈ વસ્તુ આપો તો જ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તેણે તેને કહ્યું , “હું શું સાનમાં આપું?”તેણીએ કહ્યું, “તમાંરી મુદ્રા, તથા તમાંરો અછોડો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હાથમાંની ડાંગ.” આથી યહૂદાએ તે વસ્તુઓ આપી અને તેની પાસે ગયો, ને તેનાથી તે ગર્ભવતી થ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તે ઊઠીને ચાલી ગઈ, અને બુરખો કાઢીને તેણે વિધવાનાં વસ્રો પહેરી લ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જયારે યહૂદાએ સાનમાં મૂકેલી વસ્તુઓ તે સ્ત્રી પાસેથી મેળવવા અદુલ્લામવાસી મિત્ર સાથે લવ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ું ત્યારે તેને તે મળ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ટલે તેણે તે ગામના માંણસોની પૂછપરછ કરી, કે, “જે વેશ્યા એનાઇમ પાસેે રસ્તા પર બેઠી હતી તે ક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તેમણે જવાબ આપ્યો, “અહીં કોઈ વેશ્યા હતી જ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યહૂદા પાસે પાછા આવીને તેણે કહ્યું, “મને તો તે ન મળી; અને ત્યાંના માંણસોએ પણ કહ્યું કે, 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વેશ્યા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એટલે યહૂદા બોલ્યો, “એની પાસે જે છે તે છોને એની પાસે રહે; નહિ તો આપણે અપમાંનિત થઈશું. મેં તો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આ લવારું મોકલ્યું હતું. પણ તને તે મળી નહિ એ જુદી વા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સરે ત્રણ મહિના બાદ યહૂદાને જાણ થઈ કે, “તારી પુત્રવધૂએ તામાંરે વ્યભિચાર કર્યો છે, પરિણામ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ર્ભવતી થઈ છે.”તેથી યહૂદાએ કહ્યું, તેને બહાર લાવીને બાળી નાખ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રંતુ તેને બાળવા લઈ જતા હતા, ત્યારે તેણે પોતાના સસરાની પાસે માંણસ મોકલીને કહેવડાવ્યું. “આ વસ્ત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ી છે તે માંણસથી મને ગર્ભ રહ્યો છે. આ મુદ્રા તથા અછોડો અને ડાંગ કોના છે? ઓળખ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યહૂદાએ વસ્તુઓ ઓળખીને કબૂલ કર્યુ અને કહ્યું, “તે નિદોર્ષ છે, દોષ માંરો છે, કારણ કે મેં એ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પુત્ર શેલાહ સાથે પરણાવી નહિ તેનું આ પરિણામ છે.” તે પછી તેણે તેને ફરીથી જાણ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્રસવકાળે તેને ખબર પડી કે, તેના પેટમાં જોડ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્રસૂતિ વખતે તેમાંના એકે હાથ બહાર કાઢયો, એટલે તરત જ દાયણે તેને પકડી લઈને લાલ દોરાથી બાંધ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આ પહેલો આ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ણ તેણે તેનો હાથ પાછો ખેંચી લીધો તેથી તેનો ભાઈ પહેલો બહાર આવ્યો, ત્યારે દાયણ બોલી, “તું ક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ફાટ પાડીને નીકળ્યો?” તેથી તેનું નામ પેરેસ પ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લાલ દોરા સાથે તેનો ભાઈ બહાર આવ્યો. જેથી તેનું નામ ઝેરાહ પ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 દિવસો દરમ્યાન યહૂદાએ પોતાના ભાઈઓને છોડી દીધા અને અદુલ્લામ નગરના વતની હીરાહ નામના વ્યકિત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ં તેમને એક કનાની સ્ત્રી મળી. અને તે સ્ત્રી સાથે તેમણે લગ્ન કરી લીધા. તે સ્ત્રીનું નામ શૂ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સ્ત્રી ગર્ભવતી થઈ, ને તેણે એક પુત્રને જન્મ આપ્યો; અને યહૂદાએ તેનું નામ એર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ફરીથી તેણે ગર્ભ ધારણ કર્યો અને પુત્રને જન્મ આપ્યો. તેણે તેનું નામ ઓનાન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ફરી તેને એક પુત્ર જન્મ્યો જેનું નામ તેણે શેલાહ પાડયું. જયારે તેનો જન્મ થયો ત્યારે યહૂ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ઝીબમાં રહે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યહૂદાએ પોતાના મોટા પુત્ર એર માંટે તામાંર નામની વહુ લ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એ યહૂદાના મોટા પુત્રને માંરી નાખ્યો કારણ કે તેની દૃષ્ટિમાં તે ભૂંડ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યહૂદાએ ઓનાનને કહ્યું, “તું તારા ભાઈની પત્ની સાથે શારીરિક સંબંધ રાખ. દિયર તરીકેની તારી ફરજ અ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, અને તારા ભાઈ માંટે પ્રજા પેદા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ઓનાનને ખબર હતી કે, એ સંતાનો તેના ગણાશે નહિ. એટલે જયારે જયારે એ પોતાની ભાભી પાસે જતો ત્યા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 પર પાડયું જેથી તેના ભાઈની પ્રજા પેદા ન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રીતે તે જે કરતો તે યહોવાની દૃષ્ટિમાં ભૂડું હતું. તેથી તેણે તેનું પણ મોંત નિપજ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પોતાની પુત્રવધૂ તામાંરને યહૂદાએ કહ્યું, “માંરો પુત્ર શેલાહ મોટો થાય, ત્યાં સુધી તું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યરમાં જઇને વિધવા તરીકે રહે.” કારણ કે કદાચ તે શેલાહ પણ તેના ભાઈઓની જેમ માંર્યો જાય. તેથી તામા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બાપને ઘેર જઈને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મય જતાં યહૂદાની પત્ની, શૂઆની પુત્રીનું મૃત્યુ થયું. શોકનો સમય પૂરો થયા પછી યહૂદા પોતાના મ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દુલ્લામી હીરાહ સાથે તેનાં ઘેટાં કાતરનારાઓ પાસે તિમ્નાહ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તામાંરને જાણ થઈ કે, “જો, તારા સસરા તેમનાં ઘેટાં કાતરવાને તિમ્નાહ જ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2026-10-20T01:29:57Z</dcterms:created>
  <dcterms:modified xsi:type="dcterms:W3CDTF">2026-10-20T01:29:57Z</dcterms:modified>
  <dc:title>ઉત્પત્તિ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