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யாவையும் செய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ி உம்மை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ந்து என்னை மீட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ி உம்மை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பலி செலுத்த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உயர்த்த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ில் எந்தன் பாதுகாப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னும் என் கோட்டயம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பெலன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ென்று கண்ட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யில் என் துணையாக ந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ா தண்ணீரால் தாகம் தீர்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ார்த்தையால் என்னை போஷ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ல் எனக்கு ஆறுதல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விளக்கை எரிய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ங்கள் ஈந்து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ால் வெற்றி வாழ்க்கை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2026-11-02T06:59:59Z</dcterms:created>
  <dcterms:modified xsi:type="dcterms:W3CDTF">2026-11-02T06:59:59Z</dcterms:modified>
  <dc:title>துதிப் பாடல்கள் : 944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