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141.xml" ContentType="application/vnd.openxmlformats-officedocument.presentationml.notesSlide+xml"/>
  <Override PartName="/ppt/slides/slide142.xml" ContentType="application/vnd.openxmlformats-officedocument.presentationml.slide+xml"/>
  <Override PartName="/ppt/notesSlides/notesSlide142.xml" ContentType="application/vnd.openxmlformats-officedocument.presentationml.notesSlide+xml"/>
  <Override PartName="/ppt/slides/slide143.xml" ContentType="application/vnd.openxmlformats-officedocument.presentationml.slide+xml"/>
  <Override PartName="/ppt/notesSlides/notesSlide143.xml" ContentType="application/vnd.openxmlformats-officedocument.presentationml.notesSlide+xml"/>
  <Override PartName="/ppt/slides/slide144.xml" ContentType="application/vnd.openxmlformats-officedocument.presentationml.slide+xml"/>
  <Override PartName="/ppt/notesSlides/notesSlide144.xml" ContentType="application/vnd.openxmlformats-officedocument.presentationml.notesSlide+xml"/>
  <Override PartName="/ppt/slides/slide145.xml" ContentType="application/vnd.openxmlformats-officedocument.presentationml.slide+xml"/>
  <Override PartName="/ppt/notesSlides/notesSlide145.xml" ContentType="application/vnd.openxmlformats-officedocument.presentationml.notesSlide+xml"/>
  <Override PartName="/ppt/slides/slide146.xml" ContentType="application/vnd.openxmlformats-officedocument.presentationml.slide+xml"/>
  <Override PartName="/ppt/notesSlides/notesSlide146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148.xml" ContentType="application/vnd.openxmlformats-officedocument.presentationml.notesSlide+xml"/>
  <Override PartName="/ppt/slides/slide149.xml" ContentType="application/vnd.openxmlformats-officedocument.presentationml.slide+xml"/>
  <Override PartName="/ppt/notesSlides/notesSlide149.xml" ContentType="application/vnd.openxmlformats-officedocument.presentationml.notesSlide+xml"/>
  <Override PartName="/ppt/slides/slide150.xml" ContentType="application/vnd.openxmlformats-officedocument.presentationml.slide+xml"/>
  <Override PartName="/ppt/notesSlides/notesSlide150.xml" ContentType="application/vnd.openxmlformats-officedocument.presentationml.notesSlide+xml"/>
  <Override PartName="/ppt/slides/slide151.xml" ContentType="application/vnd.openxmlformats-officedocument.presentationml.slide+xml"/>
  <Override PartName="/ppt/notesSlides/notesSlide151.xml" ContentType="application/vnd.openxmlformats-officedocument.presentationml.notesSlide+xml"/>
  <Override PartName="/ppt/slides/slide152.xml" ContentType="application/vnd.openxmlformats-officedocument.presentationml.slide+xml"/>
  <Override PartName="/ppt/notesSlides/notesSlide152.xml" ContentType="application/vnd.openxmlformats-officedocument.presentationml.notesSlide+xml"/>
  <Override PartName="/ppt/slides/slide153.xml" ContentType="application/vnd.openxmlformats-officedocument.presentationml.slide+xml"/>
  <Override PartName="/ppt/notesSlides/notesSlide153.xml" ContentType="application/vnd.openxmlformats-officedocument.presentationml.notesSlide+xml"/>
  <Override PartName="/ppt/slides/slide154.xml" ContentType="application/vnd.openxmlformats-officedocument.presentationml.slide+xml"/>
  <Override PartName="/ppt/notesSlides/notesSlide154.xml" ContentType="application/vnd.openxmlformats-officedocument.presentationml.notesSlide+xml"/>
  <Override PartName="/ppt/slides/slide155.xml" ContentType="application/vnd.openxmlformats-officedocument.presentationml.slide+xml"/>
  <Override PartName="/ppt/notesSlides/notesSlide155.xml" ContentType="application/vnd.openxmlformats-officedocument.presentationml.notesSlide+xml"/>
  <Override PartName="/ppt/slides/slide156.xml" ContentType="application/vnd.openxmlformats-officedocument.presentationml.slide+xml"/>
  <Override PartName="/ppt/notesSlides/notesSlide156.xml" ContentType="application/vnd.openxmlformats-officedocument.presentationml.notesSlide+xml"/>
  <Override PartName="/ppt/slides/slide157.xml" ContentType="application/vnd.openxmlformats-officedocument.presentationml.slide+xml"/>
  <Override PartName="/ppt/notesSlides/notesSlide157.xml" ContentType="application/vnd.openxmlformats-officedocument.presentationml.notesSlide+xml"/>
  <Override PartName="/ppt/slides/slide158.xml" ContentType="application/vnd.openxmlformats-officedocument.presentationml.slide+xml"/>
  <Override PartName="/ppt/notesSlides/notesSlide158.xml" ContentType="application/vnd.openxmlformats-officedocument.presentationml.notesSlide+xml"/>
  <Override PartName="/ppt/slides/slide159.xml" ContentType="application/vnd.openxmlformats-officedocument.presentationml.slide+xml"/>
  <Override PartName="/ppt/notesSlides/notesSlide159.xml" ContentType="application/vnd.openxmlformats-officedocument.presentationml.notesSlide+xml"/>
  <Override PartName="/ppt/slides/slide160.xml" ContentType="application/vnd.openxmlformats-officedocument.presentationml.slide+xml"/>
  <Override PartName="/ppt/notesSlides/notesSlide160.xml" ContentType="application/vnd.openxmlformats-officedocument.presentationml.notesSlide+xml"/>
  <Override PartName="/ppt/slides/slide161.xml" ContentType="application/vnd.openxmlformats-officedocument.presentationml.slide+xml"/>
  <Override PartName="/ppt/notesSlides/notesSlide161.xml" ContentType="application/vnd.openxmlformats-officedocument.presentationml.notesSlide+xml"/>
  <Override PartName="/ppt/slides/slide162.xml" ContentType="application/vnd.openxmlformats-officedocument.presentationml.slide+xml"/>
  <Override PartName="/ppt/notesSlides/notesSlide162.xml" ContentType="application/vnd.openxmlformats-officedocument.presentationml.notesSlide+xml"/>
  <Override PartName="/ppt/slides/slide163.xml" ContentType="application/vnd.openxmlformats-officedocument.presentationml.slide+xml"/>
  <Override PartName="/ppt/notesSlides/notesSlide163.xml" ContentType="application/vnd.openxmlformats-officedocument.presentationml.notesSlide+xml"/>
  <Override PartName="/ppt/slides/slide164.xml" ContentType="application/vnd.openxmlformats-officedocument.presentationml.slide+xml"/>
  <Override PartName="/ppt/notesSlides/notesSlide164.xml" ContentType="application/vnd.openxmlformats-officedocument.presentationml.notesSlide+xml"/>
  <Override PartName="/ppt/slides/slide165.xml" ContentType="application/vnd.openxmlformats-officedocument.presentationml.slide+xml"/>
  <Override PartName="/ppt/notesSlides/notesSlide165.xml" ContentType="application/vnd.openxmlformats-officedocument.presentationml.notesSlide+xml"/>
  <Override PartName="/ppt/slides/slide166.xml" ContentType="application/vnd.openxmlformats-officedocument.presentationml.slide+xml"/>
  <Override PartName="/ppt/notesSlides/notesSlide166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167.xml" ContentType="application/vnd.openxmlformats-officedocument.presentationml.notesSlide+xml"/>
  <Override PartName="/ppt/slides/slide168.xml" ContentType="application/vnd.openxmlformats-officedocument.presentationml.slide+xml"/>
  <Override PartName="/ppt/notesSlides/notesSlide168.xml" ContentType="application/vnd.openxmlformats-officedocument.presentationml.notesSlide+xml"/>
  <Override PartName="/ppt/slides/slide169.xml" ContentType="application/vnd.openxmlformats-officedocument.presentationml.slide+xml"/>
  <Override PartName="/ppt/notesSlides/notesSlide169.xml" ContentType="application/vnd.openxmlformats-officedocument.presentationml.notesSlide+xml"/>
  <Override PartName="/ppt/slides/slide170.xml" ContentType="application/vnd.openxmlformats-officedocument.presentationml.slide+xml"/>
  <Override PartName="/ppt/notesSlides/notesSlide170.xml" ContentType="application/vnd.openxmlformats-officedocument.presentationml.notesSlide+xml"/>
  <Override PartName="/ppt/slides/slide171.xml" ContentType="application/vnd.openxmlformats-officedocument.presentationml.slide+xml"/>
  <Override PartName="/ppt/notesSlides/notesSlide171.xml" ContentType="application/vnd.openxmlformats-officedocument.presentationml.notesSlide+xml"/>
  <Override PartName="/ppt/slides/slide172.xml" ContentType="application/vnd.openxmlformats-officedocument.presentationml.slide+xml"/>
  <Override PartName="/ppt/notesSlides/notesSlide172.xml" ContentType="application/vnd.openxmlformats-officedocument.presentationml.notesSlide+xml"/>
  <Override PartName="/ppt/slides/slide173.xml" ContentType="application/vnd.openxmlformats-officedocument.presentationml.slide+xml"/>
  <Override PartName="/ppt/notesSlides/notesSlide173.xml" ContentType="application/vnd.openxmlformats-officedocument.presentationml.notesSlide+xml"/>
  <Override PartName="/ppt/slides/slide174.xml" ContentType="application/vnd.openxmlformats-officedocument.presentationml.slide+xml"/>
  <Override PartName="/ppt/notesSlides/notesSlide174.xml" ContentType="application/vnd.openxmlformats-officedocument.presentationml.notesSlide+xml"/>
  <Override PartName="/ppt/slides/slide175.xml" ContentType="application/vnd.openxmlformats-officedocument.presentationml.slide+xml"/>
  <Override PartName="/ppt/notesSlides/notesSlide175.xml" ContentType="application/vnd.openxmlformats-officedocument.presentationml.notesSlide+xml"/>
  <Override PartName="/ppt/slides/slide176.xml" ContentType="application/vnd.openxmlformats-officedocument.presentationml.slide+xml"/>
  <Override PartName="/ppt/notesSlides/notesSlide176.xml" ContentType="application/vnd.openxmlformats-officedocument.presentationml.notesSlide+xml"/>
  <Override PartName="/ppt/slides/slide177.xml" ContentType="application/vnd.openxmlformats-officedocument.presentationml.slide+xml"/>
  <Override PartName="/ppt/notesSlides/notesSlide177.xml" ContentType="application/vnd.openxmlformats-officedocument.presentationml.notesSlide+xml"/>
  <Override PartName="/ppt/slides/slide178.xml" ContentType="application/vnd.openxmlformats-officedocument.presentationml.slide+xml"/>
  <Override PartName="/ppt/notesSlides/notesSlide178.xml" ContentType="application/vnd.openxmlformats-officedocument.presentationml.notesSlide+xml"/>
  <Override PartName="/ppt/slides/slide179.xml" ContentType="application/vnd.openxmlformats-officedocument.presentationml.slide+xml"/>
  <Override PartName="/ppt/notesSlides/notesSlide179.xml" ContentType="application/vnd.openxmlformats-officedocument.presentationml.notesSlide+xml"/>
  <Override PartName="/ppt/slides/slide180.xml" ContentType="application/vnd.openxmlformats-officedocument.presentationml.slide+xml"/>
  <Override PartName="/ppt/notesSlides/notesSlide180.xml" ContentType="application/vnd.openxmlformats-officedocument.presentationml.notesSlide+xml"/>
  <Override PartName="/ppt/slides/slide181.xml" ContentType="application/vnd.openxmlformats-officedocument.presentationml.slide+xml"/>
  <Override PartName="/ppt/notesSlides/notesSlide181.xml" ContentType="application/vnd.openxmlformats-officedocument.presentationml.notesSlide+xml"/>
  <Override PartName="/ppt/slides/slide182.xml" ContentType="application/vnd.openxmlformats-officedocument.presentationml.slide+xml"/>
  <Override PartName="/ppt/notesSlides/notesSlide182.xml" ContentType="application/vnd.openxmlformats-officedocument.presentationml.notesSlide+xml"/>
  <Override PartName="/ppt/slides/slide183.xml" ContentType="application/vnd.openxmlformats-officedocument.presentationml.slide+xml"/>
  <Override PartName="/ppt/notesSlides/notesSlide183.xml" ContentType="application/vnd.openxmlformats-officedocument.presentationml.notesSlide+xml"/>
  <Override PartName="/ppt/slides/slide184.xml" ContentType="application/vnd.openxmlformats-officedocument.presentationml.slide+xml"/>
  <Override PartName="/ppt/notesSlides/notesSlide184.xml" ContentType="application/vnd.openxmlformats-officedocument.presentationml.notesSlide+xml"/>
  <Override PartName="/ppt/slides/slide185.xml" ContentType="application/vnd.openxmlformats-officedocument.presentationml.slide+xml"/>
  <Override PartName="/ppt/notesSlides/notesSlide185.xml" ContentType="application/vnd.openxmlformats-officedocument.presentationml.notesSlide+xml"/>
  <Override PartName="/ppt/slides/slide186.xml" ContentType="application/vnd.openxmlformats-officedocument.presentationml.slide+xml"/>
  <Override PartName="/ppt/notesSlides/notesSlide186.xml" ContentType="application/vnd.openxmlformats-officedocument.presentationml.notesSlide+xml"/>
  <Override PartName="/ppt/slides/slide187.xml" ContentType="application/vnd.openxmlformats-officedocument.presentationml.slide+xml"/>
  <Override PartName="/ppt/notesSlides/notesSlide187.xml" ContentType="application/vnd.openxmlformats-officedocument.presentationml.notesSlide+xml"/>
  <Override PartName="/ppt/slides/slide188.xml" ContentType="application/vnd.openxmlformats-officedocument.presentationml.slide+xml"/>
  <Override PartName="/ppt/notesSlides/notesSlide188.xml" ContentType="application/vnd.openxmlformats-officedocument.presentationml.notesSlide+xml"/>
  <Override PartName="/ppt/slides/slide189.xml" ContentType="application/vnd.openxmlformats-officedocument.presentationml.slide+xml"/>
  <Override PartName="/ppt/notesSlides/notesSlide189.xml" ContentType="application/vnd.openxmlformats-officedocument.presentationml.notesSlide+xml"/>
  <Override PartName="/ppt/slides/slide190.xml" ContentType="application/vnd.openxmlformats-officedocument.presentationml.slide+xml"/>
  <Override PartName="/ppt/notesSlides/notesSlide190.xml" ContentType="application/vnd.openxmlformats-officedocument.presentationml.notesSlide+xml"/>
  <Override PartName="/ppt/slides/slide191.xml" ContentType="application/vnd.openxmlformats-officedocument.presentationml.slide+xml"/>
  <Override PartName="/ppt/notesSlides/notesSlide191.xml" ContentType="application/vnd.openxmlformats-officedocument.presentationml.notesSlide+xml"/>
  <Override PartName="/ppt/slides/slide192.xml" ContentType="application/vnd.openxmlformats-officedocument.presentationml.slide+xml"/>
  <Override PartName="/ppt/notesSlides/notesSlide192.xml" ContentType="application/vnd.openxmlformats-officedocument.presentationml.notesSlide+xml"/>
  <Override PartName="/ppt/slides/slide193.xml" ContentType="application/vnd.openxmlformats-officedocument.presentationml.slide+xml"/>
  <Override PartName="/ppt/notesSlides/notesSlide193.xml" ContentType="application/vnd.openxmlformats-officedocument.presentationml.notesSlide+xml"/>
  <Override PartName="/ppt/slides/slide194.xml" ContentType="application/vnd.openxmlformats-officedocument.presentationml.slide+xml"/>
  <Override PartName="/ppt/notesSlides/notesSlide194.xml" ContentType="application/vnd.openxmlformats-officedocument.presentationml.notesSlide+xml"/>
  <Override PartName="/ppt/slides/slide195.xml" ContentType="application/vnd.openxmlformats-officedocument.presentationml.slide+xml"/>
  <Override PartName="/ppt/notesSlides/notesSlide195.xml" ContentType="application/vnd.openxmlformats-officedocument.presentationml.notesSlide+xml"/>
  <Override PartName="/ppt/slides/slide196.xml" ContentType="application/vnd.openxmlformats-officedocument.presentationml.slide+xml"/>
  <Override PartName="/ppt/notesSlides/notesSlide196.xml" ContentType="application/vnd.openxmlformats-officedocument.presentationml.notesSlide+xml"/>
  <Override PartName="/ppt/slides/slide197.xml" ContentType="application/vnd.openxmlformats-officedocument.presentationml.slide+xml"/>
  <Override PartName="/ppt/notesSlides/notesSlide197.xml" ContentType="application/vnd.openxmlformats-officedocument.presentationml.notesSlide+xml"/>
  <Override PartName="/ppt/slides/slide198.xml" ContentType="application/vnd.openxmlformats-officedocument.presentationml.slide+xml"/>
  <Override PartName="/ppt/notesSlides/notesSlide198.xml" ContentType="application/vnd.openxmlformats-officedocument.presentationml.notesSlide+xml"/>
  <Override PartName="/ppt/slides/slide199.xml" ContentType="application/vnd.openxmlformats-officedocument.presentationml.slide+xml"/>
  <Override PartName="/ppt/notesSlides/notesSlide199.xml" ContentType="application/vnd.openxmlformats-officedocument.presentationml.notesSlide+xml"/>
  <Override PartName="/ppt/slides/slide200.xml" ContentType="application/vnd.openxmlformats-officedocument.presentationml.slide+xml"/>
  <Override PartName="/ppt/notesSlides/notesSlide200.xml" ContentType="application/vnd.openxmlformats-officedocument.presentationml.notesSlide+xml"/>
  <Override PartName="/ppt/slides/slide201.xml" ContentType="application/vnd.openxmlformats-officedocument.presentationml.slide+xml"/>
  <Override PartName="/ppt/notesSlides/notesSlide201.xml" ContentType="application/vnd.openxmlformats-officedocument.presentationml.notesSlide+xml"/>
  <Override PartName="/ppt/slides/slide202.xml" ContentType="application/vnd.openxmlformats-officedocument.presentationml.slide+xml"/>
  <Override PartName="/ppt/notesSlides/notesSlide202.xml" ContentType="application/vnd.openxmlformats-officedocument.presentationml.notesSlide+xml"/>
  <Override PartName="/ppt/slides/slide203.xml" ContentType="application/vnd.openxmlformats-officedocument.presentationml.slide+xml"/>
  <Override PartName="/ppt/notesSlides/notesSlide203.xml" ContentType="application/vnd.openxmlformats-officedocument.presentationml.notesSlide+xml"/>
  <Override PartName="/ppt/slides/slide204.xml" ContentType="application/vnd.openxmlformats-officedocument.presentationml.slide+xml"/>
  <Override PartName="/ppt/notesSlides/notesSlide204.xml" ContentType="application/vnd.openxmlformats-officedocument.presentationml.notesSlide+xml"/>
  <Override PartName="/ppt/slides/slide205.xml" ContentType="application/vnd.openxmlformats-officedocument.presentationml.slide+xml"/>
  <Override PartName="/ppt/notesSlides/notesSlide205.xml" ContentType="application/vnd.openxmlformats-officedocument.presentationml.notesSlide+xml"/>
  <Override PartName="/ppt/slides/slide206.xml" ContentType="application/vnd.openxmlformats-officedocument.presentationml.slide+xml"/>
  <Override PartName="/ppt/notesSlides/notesSlide206.xml" ContentType="application/vnd.openxmlformats-officedocument.presentationml.notesSlide+xml"/>
  <Override PartName="/ppt/slides/slide207.xml" ContentType="application/vnd.openxmlformats-officedocument.presentationml.slide+xml"/>
  <Override PartName="/ppt/notesSlides/notesSlide207.xml" ContentType="application/vnd.openxmlformats-officedocument.presentationml.notesSlide+xml"/>
  <Override PartName="/ppt/slides/slide208.xml" ContentType="application/vnd.openxmlformats-officedocument.presentationml.slide+xml"/>
  <Override PartName="/ppt/notesSlides/notesSlide208.xml" ContentType="application/vnd.openxmlformats-officedocument.presentationml.notesSlide+xml"/>
  <Override PartName="/ppt/slides/slide209.xml" ContentType="application/vnd.openxmlformats-officedocument.presentationml.slide+xml"/>
  <Override PartName="/ppt/notesSlides/notesSlide209.xml" ContentType="application/vnd.openxmlformats-officedocument.presentationml.notesSlide+xml"/>
  <Override PartName="/ppt/slides/slide210.xml" ContentType="application/vnd.openxmlformats-officedocument.presentationml.slide+xml"/>
  <Override PartName="/ppt/notesSlides/notesSlide210.xml" ContentType="application/vnd.openxmlformats-officedocument.presentationml.notesSlide+xml"/>
  <Override PartName="/ppt/slides/slide211.xml" ContentType="application/vnd.openxmlformats-officedocument.presentationml.slide+xml"/>
  <Override PartName="/ppt/notesSlides/notesSlide211.xml" ContentType="application/vnd.openxmlformats-officedocument.presentationml.notesSlide+xml"/>
  <Override PartName="/ppt/slides/slide212.xml" ContentType="application/vnd.openxmlformats-officedocument.presentationml.slide+xml"/>
  <Override PartName="/ppt/notesSlides/notesSlide212.xml" ContentType="application/vnd.openxmlformats-officedocument.presentationml.notesSlide+xml"/>
  <Override PartName="/ppt/slides/slide213.xml" ContentType="application/vnd.openxmlformats-officedocument.presentationml.slide+xml"/>
  <Override PartName="/ppt/notesSlides/notesSlide213.xml" ContentType="application/vnd.openxmlformats-officedocument.presentationml.notesSlide+xml"/>
  <Override PartName="/ppt/slides/slide214.xml" ContentType="application/vnd.openxmlformats-officedocument.presentationml.slide+xml"/>
  <Override PartName="/ppt/notesSlides/notesSlide214.xml" ContentType="application/vnd.openxmlformats-officedocument.presentationml.notesSlide+xml"/>
  <Override PartName="/ppt/slides/slide215.xml" ContentType="application/vnd.openxmlformats-officedocument.presentationml.slide+xml"/>
  <Override PartName="/ppt/notesSlides/notesSlide215.xml" ContentType="application/vnd.openxmlformats-officedocument.presentationml.notesSlide+xml"/>
  <Override PartName="/ppt/slides/slide216.xml" ContentType="application/vnd.openxmlformats-officedocument.presentationml.slide+xml"/>
  <Override PartName="/ppt/notesSlides/notesSlide216.xml" ContentType="application/vnd.openxmlformats-officedocument.presentationml.notesSlide+xml"/>
  <Override PartName="/ppt/slides/slide217.xml" ContentType="application/vnd.openxmlformats-officedocument.presentationml.slide+xml"/>
  <Override PartName="/ppt/notesSlides/notesSlide217.xml" ContentType="application/vnd.openxmlformats-officedocument.presentationml.notesSlide+xml"/>
  <Override PartName="/ppt/slides/slide218.xml" ContentType="application/vnd.openxmlformats-officedocument.presentationml.slide+xml"/>
  <Override PartName="/ppt/notesSlides/notesSlide218.xml" ContentType="application/vnd.openxmlformats-officedocument.presentationml.notesSlide+xml"/>
  <Override PartName="/ppt/slides/slide219.xml" ContentType="application/vnd.openxmlformats-officedocument.presentationml.slide+xml"/>
  <Override PartName="/ppt/notesSlides/notesSlide219.xml" ContentType="application/vnd.openxmlformats-officedocument.presentationml.notesSlide+xml"/>
  <Override PartName="/ppt/slides/slide220.xml" ContentType="application/vnd.openxmlformats-officedocument.presentationml.slide+xml"/>
  <Override PartName="/ppt/notesSlides/notesSlide220.xml" ContentType="application/vnd.openxmlformats-officedocument.presentationml.notesSlide+xml"/>
  <Override PartName="/ppt/slides/slide221.xml" ContentType="application/vnd.openxmlformats-officedocument.presentationml.slide+xml"/>
  <Override PartName="/ppt/notesSlides/notesSlide221.xml" ContentType="application/vnd.openxmlformats-officedocument.presentationml.notesSlide+xml"/>
  <Override PartName="/ppt/slides/slide222.xml" ContentType="application/vnd.openxmlformats-officedocument.presentationml.slide+xml"/>
  <Override PartName="/ppt/notesSlides/notesSlide222.xml" ContentType="application/vnd.openxmlformats-officedocument.presentationml.notesSlide+xml"/>
  <Override PartName="/ppt/slides/slide223.xml" ContentType="application/vnd.openxmlformats-officedocument.presentationml.slide+xml"/>
  <Override PartName="/ppt/notesSlides/notesSlide223.xml" ContentType="application/vnd.openxmlformats-officedocument.presentationml.notesSlide+xml"/>
  <Override PartName="/ppt/slides/slide224.xml" ContentType="application/vnd.openxmlformats-officedocument.presentationml.slide+xml"/>
  <Override PartName="/ppt/notesSlides/notesSlide224.xml" ContentType="application/vnd.openxmlformats-officedocument.presentationml.notesSlide+xml"/>
  <Override PartName="/ppt/slides/slide225.xml" ContentType="application/vnd.openxmlformats-officedocument.presentationml.slide+xml"/>
  <Override PartName="/ppt/notesSlides/notesSlide2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  <p:sldId id="456" r:id="rId203"/>
    <p:sldId id="457" r:id="rId204"/>
    <p:sldId id="458" r:id="rId205"/>
    <p:sldId id="459" r:id="rId206"/>
    <p:sldId id="460" r:id="rId207"/>
    <p:sldId id="461" r:id="rId208"/>
    <p:sldId id="462" r:id="rId209"/>
    <p:sldId id="463" r:id="rId210"/>
    <p:sldId id="464" r:id="rId211"/>
    <p:sldId id="465" r:id="rId212"/>
    <p:sldId id="466" r:id="rId213"/>
    <p:sldId id="467" r:id="rId214"/>
    <p:sldId id="468" r:id="rId215"/>
    <p:sldId id="469" r:id="rId216"/>
    <p:sldId id="470" r:id="rId217"/>
    <p:sldId id="471" r:id="rId218"/>
    <p:sldId id="472" r:id="rId219"/>
    <p:sldId id="473" r:id="rId220"/>
    <p:sldId id="474" r:id="rId221"/>
    <p:sldId id="475" r:id="rId222"/>
    <p:sldId id="476" r:id="rId223"/>
    <p:sldId id="477" r:id="rId224"/>
    <p:sldId id="478" r:id="rId225"/>
    <p:sldId id="479" r:id="rId226"/>
    <p:sldId id="480" r:id="rId2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slide" Target="slides/slide180.xml"/>
  <Relationship Id="rId183" Type="http://schemas.openxmlformats.org/officeDocument/2006/relationships/slide" Target="slides/slide181.xml"/>
  <Relationship Id="rId184" Type="http://schemas.openxmlformats.org/officeDocument/2006/relationships/slide" Target="slides/slide182.xml"/>
  <Relationship Id="rId185" Type="http://schemas.openxmlformats.org/officeDocument/2006/relationships/slide" Target="slides/slide183.xml"/>
  <Relationship Id="rId186" Type="http://schemas.openxmlformats.org/officeDocument/2006/relationships/slide" Target="slides/slide184.xml"/>
  <Relationship Id="rId187" Type="http://schemas.openxmlformats.org/officeDocument/2006/relationships/slide" Target="slides/slide185.xml"/>
  <Relationship Id="rId188" Type="http://schemas.openxmlformats.org/officeDocument/2006/relationships/slide" Target="slides/slide186.xml"/>
  <Relationship Id="rId189" Type="http://schemas.openxmlformats.org/officeDocument/2006/relationships/slide" Target="slides/slide187.xml"/>
  <Relationship Id="rId190" Type="http://schemas.openxmlformats.org/officeDocument/2006/relationships/slide" Target="slides/slide188.xml"/>
  <Relationship Id="rId191" Type="http://schemas.openxmlformats.org/officeDocument/2006/relationships/slide" Target="slides/slide189.xml"/>
  <Relationship Id="rId192" Type="http://schemas.openxmlformats.org/officeDocument/2006/relationships/slide" Target="slides/slide190.xml"/>
  <Relationship Id="rId193" Type="http://schemas.openxmlformats.org/officeDocument/2006/relationships/slide" Target="slides/slide191.xml"/>
  <Relationship Id="rId194" Type="http://schemas.openxmlformats.org/officeDocument/2006/relationships/slide" Target="slides/slide192.xml"/>
  <Relationship Id="rId195" Type="http://schemas.openxmlformats.org/officeDocument/2006/relationships/slide" Target="slides/slide193.xml"/>
  <Relationship Id="rId196" Type="http://schemas.openxmlformats.org/officeDocument/2006/relationships/slide" Target="slides/slide194.xml"/>
  <Relationship Id="rId197" Type="http://schemas.openxmlformats.org/officeDocument/2006/relationships/slide" Target="slides/slide195.xml"/>
  <Relationship Id="rId198" Type="http://schemas.openxmlformats.org/officeDocument/2006/relationships/slide" Target="slides/slide196.xml"/>
  <Relationship Id="rId199" Type="http://schemas.openxmlformats.org/officeDocument/2006/relationships/slide" Target="slides/slide197.xml"/>
  <Relationship Id="rId200" Type="http://schemas.openxmlformats.org/officeDocument/2006/relationships/slide" Target="slides/slide198.xml"/>
  <Relationship Id="rId201" Type="http://schemas.openxmlformats.org/officeDocument/2006/relationships/slide" Target="slides/slide199.xml"/>
  <Relationship Id="rId202" Type="http://schemas.openxmlformats.org/officeDocument/2006/relationships/slide" Target="slides/slide200.xml"/>
  <Relationship Id="rId203" Type="http://schemas.openxmlformats.org/officeDocument/2006/relationships/slide" Target="slides/slide201.xml"/>
  <Relationship Id="rId204" Type="http://schemas.openxmlformats.org/officeDocument/2006/relationships/slide" Target="slides/slide202.xml"/>
  <Relationship Id="rId205" Type="http://schemas.openxmlformats.org/officeDocument/2006/relationships/slide" Target="slides/slide203.xml"/>
  <Relationship Id="rId206" Type="http://schemas.openxmlformats.org/officeDocument/2006/relationships/slide" Target="slides/slide204.xml"/>
  <Relationship Id="rId207" Type="http://schemas.openxmlformats.org/officeDocument/2006/relationships/slide" Target="slides/slide205.xml"/>
  <Relationship Id="rId208" Type="http://schemas.openxmlformats.org/officeDocument/2006/relationships/slide" Target="slides/slide206.xml"/>
  <Relationship Id="rId209" Type="http://schemas.openxmlformats.org/officeDocument/2006/relationships/slide" Target="slides/slide207.xml"/>
  <Relationship Id="rId210" Type="http://schemas.openxmlformats.org/officeDocument/2006/relationships/slide" Target="slides/slide208.xml"/>
  <Relationship Id="rId211" Type="http://schemas.openxmlformats.org/officeDocument/2006/relationships/slide" Target="slides/slide209.xml"/>
  <Relationship Id="rId212" Type="http://schemas.openxmlformats.org/officeDocument/2006/relationships/slide" Target="slides/slide210.xml"/>
  <Relationship Id="rId213" Type="http://schemas.openxmlformats.org/officeDocument/2006/relationships/slide" Target="slides/slide211.xml"/>
  <Relationship Id="rId214" Type="http://schemas.openxmlformats.org/officeDocument/2006/relationships/slide" Target="slides/slide212.xml"/>
  <Relationship Id="rId215" Type="http://schemas.openxmlformats.org/officeDocument/2006/relationships/slide" Target="slides/slide213.xml"/>
  <Relationship Id="rId216" Type="http://schemas.openxmlformats.org/officeDocument/2006/relationships/slide" Target="slides/slide214.xml"/>
  <Relationship Id="rId217" Type="http://schemas.openxmlformats.org/officeDocument/2006/relationships/slide" Target="slides/slide215.xml"/>
  <Relationship Id="rId218" Type="http://schemas.openxmlformats.org/officeDocument/2006/relationships/slide" Target="slides/slide216.xml"/>
  <Relationship Id="rId219" Type="http://schemas.openxmlformats.org/officeDocument/2006/relationships/slide" Target="slides/slide217.xml"/>
  <Relationship Id="rId220" Type="http://schemas.openxmlformats.org/officeDocument/2006/relationships/slide" Target="slides/slide218.xml"/>
  <Relationship Id="rId221" Type="http://schemas.openxmlformats.org/officeDocument/2006/relationships/slide" Target="slides/slide219.xml"/>
  <Relationship Id="rId222" Type="http://schemas.openxmlformats.org/officeDocument/2006/relationships/slide" Target="slides/slide220.xml"/>
  <Relationship Id="rId223" Type="http://schemas.openxmlformats.org/officeDocument/2006/relationships/slide" Target="slides/slide221.xml"/>
  <Relationship Id="rId224" Type="http://schemas.openxmlformats.org/officeDocument/2006/relationships/slide" Target="slides/slide222.xml"/>
  <Relationship Id="rId225" Type="http://schemas.openxmlformats.org/officeDocument/2006/relationships/slide" Target="slides/slide223.xml"/>
  <Relationship Id="rId226" Type="http://schemas.openxmlformats.org/officeDocument/2006/relationships/slide" Target="slides/slide224.xml"/>
  <Relationship Id="rId227" Type="http://schemas.openxmlformats.org/officeDocument/2006/relationships/slide" Target="slides/slide225.xml"/>
  <Relationship Id="rId228" Type="http://schemas.openxmlformats.org/officeDocument/2006/relationships/presProps" Target="presProps.xml"/>
  <Relationship Id="rId229" Type="http://schemas.openxmlformats.org/officeDocument/2006/relationships/viewProps" Target="viewProps.xml"/>
  <Relationship Id="rId2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are the undefiled in the way, who walk in the law of the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lessed are they that keep his testimonies, and that seek him with the whole hear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also do no iniquity: they walk in his way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have commanded us to keep your precepts diligentl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 that my ways were directed to keep your statutes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shall I not be ashamed, when I have respect unto all your commandment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praise you with uprightness of heart, when I shall have learned your righteous judgmen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keep your statutes: O forsake me not utterl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rewithal shall a young man cleanse his way? by taking heed thereto according to your w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ith my whole heart have I sought you: O let me not wander from your commandment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r word have I hid in mine heart, that I might not sin against you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are you, O LORD: teach me your statut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ith my lips have I declared all the judgments of your mout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rejoiced in the way of your testimonies, as much as in all rich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ill meditate in your precepts, and have respect unto your way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will delight myself in your statutes: I will not forget your wor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Deal bountifully with your servant, that I may live, and keep your w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pen you mine eyes, that I may behold wondrous things out of your law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am a stranger in the earth: hide not your commandments from 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My soul breaks for the longing that it has unto your judgments at all time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have rebuked the proud that are cursed, which do go astray from your commandment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Remove from me reproach and contempt; for I have kept your testimoni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Princes also did sit and speak against me: but your servant did meditate in your statute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Princes also did sit and speak against me: but your servant did meditate in your statut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Your testimonies also are my delight and my counsellors.let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My soul cleaves unto the dust: you restore life in me according to your wor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have declared my ways, and you heard me: teach me your statut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have declared my ways, and you heard me: teach me your statute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Make me to understand the way of your precepts: so shall I talk of your wondrous work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My soul melts for heaviness: strengthen you me according unto your wor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Remove from me the way of lying: and grant me your law graciousl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have chosen the way of truth: your judgments have I laid before m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 have stuck unto your testimonies: O LORD, put me not to sham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 will run the way of your commandments, when you shall enlarge my heart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each me, O LORD, the way of your statutes; and I shall keep it unto the en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each me, O LORD, the way of your statutes; and I shall keep it unto the e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Give me understanding, and I shall keep your law; yea, I shall observe it with my whole hear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Give me understanding, and I shall keep your law; yea, I shall observe it with my whole heart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Make me to go in the path of your commandments; for therein do I deligh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Incline my heart unto your testimonies, and not to covetousnes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Turn away mine eyes from beholding vanity; and you restore life in me in your way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Establish your word unto your servant, who is devoted to your fear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Turn away my reproach which I fear: for your judgments are goo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Behold, I have longed after your precepts: restore life in me in your righteousnes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Let your mercies come also unto me, O LORD, even your salvation, according to your wor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So shall I have wherewith to answer him that reproaches me: for I trust in your word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take not the word of truth utterly out of my mouth; for I have hoped in your judgment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take not the word of truth utterly out of my mouth; for I have hoped in your judgment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So shall I keep your law continually for ever and ever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I will walk at liberty: for I seek your precept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I will speak of your testimonies also before kings, and will not be ashamed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I will delight myself in your commandments, which I have loved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My hands also will I lift up unto your commandments, which I have loved; and I will meditate in your statutes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Remember the word unto your servant, upon which you have caused me to hop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This is my comfort in my affliction: for your word has quickened m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The proud have had me greatly in derision: yet have I not declined from your law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I remembered your judgments of old, O LORD; and have comforted myself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Horror has taken hold upon me because of the wicked that forsake your law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Your statutes have been my songs in the house of my pilgrimag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I have remembered your name, O LORD, in the night, and have kept your law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This I had, because I kept your precepts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You are my portion, O LORD: I have said that I would keep your word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I implored your favour with my whole heart: be merciful unto me according to your word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I thought on my ways, and turned my feet unto your testimonies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I made haste, and delayed not to keep your commandments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The bands of the wicked have robbed me: but I have not forgotten your law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At midnight I will rise to give thanks unto you because of your righteous judgments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At midnight I will rise to give thanks unto you because of your righteous judgments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I am a companion of all them that fear you, and of them that keep your precepts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The earth, O LORD, is full of your mercy: teach me your statutes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You have dealt well with your servant, O LORD, according unto your word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Teach me good judgment and knowledge: for I have believed your commandments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Teach me good judgment and knowledge: for I have believed your commandments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Before I was afflicted I went astray: but now have I kept your word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Before I was afflicted I went astray: but now have I kept your word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You are good, and do good; teach me your statutes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The proud have forged a lie against me: but I will keep your precepts with my whole heart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The proud have forged a lie against me: but I will keep your precepts with my whole heart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Their heart is as fat as grease; but I delight in your law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Their heart is as fat as grease; but I delight in your law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It is good for me that I have been afflicted; that I might learn your statutes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The law of your mouth is better unto me than thousands of gold and silver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Your hands have made me and fashioned me: give me understanding, that I may learn your commandments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Your hands have made me and fashioned me: give me understanding, that I may learn your commandments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They that fear you will be glad when they see me; because I have hoped in your word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They that fear you will be glad when they see me; because I have hoped in your word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I know, O LORD, that your judgments are right, and that you in faithfulness have afflicted me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I know, O LORD, that your judgments are right, and that you in faithfulness have afflicted me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Let, I pray you, your merciful kindness be for my comfort, according to your word unto your servant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Let your tender mercies come unto me, that I may live: for your law is my delight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Let your tender mercies come unto me, that I may live: for your law is my delight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Let the proud be ashamed; for they dealt perversely with me without a cause: but I will meditate in your precepts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Let the proud be ashamed; for they dealt perversely with me without a cause: but I will meditate in your precepts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Let those that fear you turn unto me, and those that have known your testimonies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Let my heart be sound in your statutes; that I be not ashamed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My soul faints for your salvation: but I hope in your word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Mine eyes fail for your word, saying, When will you comfort me?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For I am become like a bottle in the smoke; yet do I not forget your statutes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How many are the days of your servant? when will you execute judgment on them that persecute me?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How many are the days of your servant? when will you execute judgment on them that persecute me?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The proud have dug pits for me, which are not after your law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All your commandments are faithful: they persecute me wrongfully; help you me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All your commandments are faithful: they persecute me wrongfully; help you me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They had almost consumed me upon earth; but I forsook not your precepts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They had almost consumed me upon earth; but I forsook not your precepts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Restore life in me after your loving kindness; so shall I keep the testimony of your mouth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Restore life in me after your loving kindness; so shall I keep the testimony of your mouth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For ever, O LORD, your word is settled in heaven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Your faithfulness is unto all generations: you have established the earth, and it abides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They continue this day according to yours ordinances: for all are your servants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They continue this day according to yours ordinances: for all are your servants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Unless your law had been my delights, I should then have perished in mine affliction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I will never forget your precepts: for with them you have quickened me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I am yours, save me: for I have sought your precepts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The wicked have waited for me to destroy me: but I will consider your testimonies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The wicked have waited for me to destroy me: but I will consider your testimonies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I have seen an end of all perfection: but your commandment is exceeding broad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O how I love your law! it is my meditation all the day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You through your commandments have made me wiser than mine enemies: for they are ever with me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You through your commandments have made me wiser than mine enemies: for they are ever with me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I have more understanding than all my teachers: for your testimonies are my meditation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I have more understanding than all my teachers: for your testimonies are my meditation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I understand more than the ancients, because I keep your precepts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I understand more than the ancients, because I keep your precepts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I have refrained my feet from every evil way, that I might keep your word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I have refrained my feet from every evil way, that I might keep your word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I have not departed from your judgments: for you have taught me.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How sweet are your words unto my taste! yea, sweeter than honey to my mouth!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How sweet are your words unto my taste! yea, sweeter than honey to my mouth!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Through your precepts I get understanding: therefore I hate every false way.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Your word is a lamp unto my feet, and a light unto my path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I have sworn, and I will perform it, that I will keep your righteous judgments.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I am afflicted very much: restore life in me, O LORD, according unto your word.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Accept, I plead to you, the freewill offerings of my mouth, O LORD, and teach me your judgments.]]></a:t>
            </a:r>
          </a:p>
        </p:txBody>
      </p:sp>
    </p:spTree>
  </p:cSld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My soul is continually in my hand: yet do I not forget your law.]]></a:t>
            </a:r>
          </a:p>
        </p:txBody>
      </p:sp>
    </p:spTree>
  </p:cSld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The wicked have laid a snare for me: yet I erred not from your precepts.]]></a:t>
            </a:r>
          </a:p>
        </p:txBody>
      </p:sp>
    </p:spTree>
  </p:cSld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Your testimonies have I taken as an heritage for ever: for they are the rejoicing of my heart.]]></a:t>
            </a:r>
          </a:p>
        </p:txBody>
      </p:sp>
    </p:spTree>
  </p:cSld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I have inclined mine heart to perform your statutes always, even unto the end.]]></a:t>
            </a:r>
          </a:p>
        </p:txBody>
      </p:sp>
    </p:spTree>
  </p:cSld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I hate vain thoughts: but your law do I love.]]></a:t>
            </a:r>
          </a:p>
        </p:txBody>
      </p:sp>
    </p:spTree>
  </p:cSld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You are my hiding place and my shield: I hope in your word.]]></a:t>
            </a:r>
          </a:p>
        </p:txBody>
      </p:sp>
    </p:spTree>
  </p:cSld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Depart from me, all of you evildoers: for I will keep the commandments of my God.]]></a:t>
            </a:r>
          </a:p>
        </p:txBody>
      </p:sp>
    </p:spTree>
  </p:cSld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Uphold me according unto your word, that I may live: and let me not be ashamed of my hope.]]></a:t>
            </a:r>
          </a:p>
        </p:txBody>
      </p:sp>
    </p:spTree>
  </p:cSld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Uphold me according unto your word, that I may live: and let me not be ashamed of my hope.]]></a:t>
            </a:r>
          </a:p>
        </p:txBody>
      </p:sp>
    </p:spTree>
  </p:cSld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Hold you me up, and I shall be safe: and I will have respect unto your statutes continually.]]></a:t>
            </a:r>
          </a:p>
        </p:txBody>
      </p:sp>
    </p:spTree>
  </p:cSld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Hold you me up, and I shall be safe: and I will have respect unto your statutes continually.]]></a:t>
            </a:r>
          </a:p>
        </p:txBody>
      </p:sp>
    </p:spTree>
  </p:cSld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You have trodden down all them that go astray from your statutes: for their deceit is falsehood.]]></a:t>
            </a:r>
          </a:p>
        </p:txBody>
      </p:sp>
    </p:spTree>
  </p:cSld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You have trodden down all them that go astray from your statutes: for their deceit is falsehood.]]></a:t>
            </a:r>
          </a:p>
        </p:txBody>
      </p:sp>
    </p:spTree>
  </p:cSld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You put away all the wicked of the earth like dross: therefore I love your testimonies.]]></a:t>
            </a:r>
          </a:p>
        </p:txBody>
      </p:sp>
    </p:spTree>
  </p:cSld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You put away all the wicked of the earth like dross: therefore I love your testimonies.]]></a:t>
            </a:r>
          </a:p>
        </p:txBody>
      </p:sp>
    </p:spTree>
  </p:cSld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My flesh trembles for fear of you; and I am afraid of your judgments.]]></a:t>
            </a:r>
          </a:p>
        </p:txBody>
      </p:sp>
    </p:spTree>
  </p:cSld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My flesh trembles for fear of you; and I am afraid of your judgments.]]></a:t>
            </a:r>
          </a:p>
        </p:txBody>
      </p:sp>
    </p:spTree>
  </p:cSld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I have done judgment and justice: leave me not to mine oppressors.]]></a:t>
            </a:r>
          </a:p>
        </p:txBody>
      </p:sp>
    </p:spTree>
  </p:cSld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Be guarantor for your servant for good: let not the proud oppress me.]]></a:t>
            </a:r>
          </a:p>
        </p:txBody>
      </p:sp>
    </p:spTree>
  </p:cSld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Mine eyes fail for your salvation, and for the word of your righteousness.]]></a:t>
            </a:r>
          </a:p>
        </p:txBody>
      </p:sp>
    </p:spTree>
  </p:cSld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Mine eyes fail for your salvation, and for the word of your righteousness.]]></a:t>
            </a:r>
          </a:p>
        </p:txBody>
      </p:sp>
    </p:spTree>
  </p:cSld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Deal with your servant according unto your mercy, and teach me your statutes.]]></a:t>
            </a:r>
          </a:p>
        </p:txBody>
      </p:sp>
    </p:spTree>
  </p:cSld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I am your servant; give me understanding, that I may know your testimonies.]]></a:t>
            </a:r>
          </a:p>
        </p:txBody>
      </p:sp>
    </p:spTree>
  </p:cSld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It is time for you, LORD, to work: for they have made void your law.]]></a:t>
            </a:r>
          </a:p>
        </p:txBody>
      </p:sp>
    </p:spTree>
  </p:cSld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Therefore I love your commandments above gold; yea, above fine gold.]]></a:t>
            </a:r>
          </a:p>
        </p:txBody>
      </p:sp>
    </p:spTree>
  </p:cSld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Therefore I esteem all your precepts concerning all things to be right; and I hate every false way.]]></a:t>
            </a:r>
          </a:p>
        </p:txBody>
      </p:sp>
    </p:spTree>
  </p:cSld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Therefore I esteem all your precepts concerning all things to be right; and I hate every false way.]]></a:t>
            </a:r>
          </a:p>
        </p:txBody>
      </p:sp>
    </p:spTree>
  </p:cSld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Your testimonies are wonderful: therefore does my soul keep them.]]></a:t>
            </a:r>
          </a:p>
        </p:txBody>
      </p:sp>
    </p:spTree>
  </p:cSld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The entrance of your words gives light; it gives understanding unto the simple.]]></a:t>
            </a:r>
          </a:p>
        </p:txBody>
      </p:sp>
    </p:spTree>
  </p:cSld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I opened my mouth, and panted: for I longed for your commandments.]]></a:t>
            </a:r>
          </a:p>
        </p:txBody>
      </p:sp>
    </p:spTree>
  </p:cSld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Look you upon me, and be merciful unto me, as you use to do unto those that love your name.]]></a:t>
            </a:r>
          </a:p>
        </p:txBody>
      </p:sp>
    </p:spTree>
  </p:cSld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Look you upon me, and be merciful unto me, as you use to do unto those that love your name.]]></a:t>
            </a:r>
          </a:p>
        </p:txBody>
      </p:sp>
    </p:spTree>
  </p:cSld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Order my steps in your word: and let not any iniquity have dominion over me.]]></a:t>
            </a:r>
          </a:p>
        </p:txBody>
      </p:sp>
    </p:spTree>
  </p:cSld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Deliver me from the oppression of man: so will I keep your precepts.]]></a:t>
            </a:r>
          </a:p>
        </p:txBody>
      </p:sp>
    </p:spTree>
  </p:cSld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Deliver me from the oppression of man: so will I keep your precepts.]]></a:t>
            </a:r>
          </a:p>
        </p:txBody>
      </p:sp>
    </p:spTree>
  </p:cSld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Make your face to shine upon your servant; and teach me your statutes.]]></a:t>
            </a:r>
          </a:p>
        </p:txBody>
      </p:sp>
    </p:spTree>
  </p:cSld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Rivers of waters run down mine eyes, because they keep not your law.]]></a:t>
            </a:r>
          </a:p>
        </p:txBody>
      </p:sp>
    </p:spTree>
  </p:cSld>
</p:notes>
</file>

<file path=ppt/notesSlides/notesSlide1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Righteous are you, O LORD, and upright are your judgments.]]></a:t>
            </a:r>
          </a:p>
        </p:txBody>
      </p:sp>
    </p:spTree>
  </p:cSld>
</p:notes>
</file>

<file path=ppt/notesSlides/notesSlide1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Your testimonies that you have commanded are righteous and very faithful.]]></a:t>
            </a:r>
          </a:p>
        </p:txBody>
      </p:sp>
    </p:spTree>
  </p:cSld>
</p:notes>
</file>

<file path=ppt/notesSlides/notesSlide1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My zeal has consumed me, because mine enemies have forgotten your words.]]></a:t>
            </a:r>
          </a:p>
        </p:txBody>
      </p:sp>
    </p:spTree>
  </p:cSld>
</p:notes>
</file>

<file path=ppt/notesSlides/notesSlide1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Your word is very pure: therefore your servant loves it.]]></a:t>
            </a:r>
          </a:p>
        </p:txBody>
      </p:sp>
    </p:spTree>
  </p:cSld>
</p:notes>
</file>

<file path=ppt/notesSlides/notesSlide1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I am small and despised: yet do not I forget your precepts.]]></a:t>
            </a:r>
          </a:p>
        </p:txBody>
      </p:sp>
    </p:spTree>
  </p:cSld>
</p:notes>
</file>

<file path=ppt/notesSlides/notesSlide1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Your righteousness is an everlasting righteousness, and your law is the truth.]]></a:t>
            </a:r>
          </a:p>
        </p:txBody>
      </p:sp>
    </p:spTree>
  </p:cSld>
</p:notes>
</file>

<file path=ppt/notesSlides/notesSlide1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Trouble and anguish have taken hold on me: yet your commandments are my delights.]]></a:t>
            </a:r>
          </a:p>
        </p:txBody>
      </p:sp>
    </p:spTree>
  </p:cSld>
</p:notes>
</file>

<file path=ppt/notesSlides/notesSlide1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The righteousness of your testimonies is everlasting: give me understanding, and I shall live.]]></a:t>
            </a:r>
          </a:p>
        </p:txBody>
      </p:sp>
    </p:spTree>
  </p:cSld>
</p:notes>
</file>

<file path=ppt/notesSlides/notesSlide1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The righteousness of your testimonies is everlasting: give me understanding, and I shall live.]]></a:t>
            </a:r>
          </a:p>
        </p:txBody>
      </p:sp>
    </p:spTree>
  </p:cSld>
</p:notes>
</file>

<file path=ppt/notesSlides/notesSlide1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I cried with my whole heart; hear me, O LORD: I will keep your statutes.]]></a:t>
            </a:r>
          </a:p>
        </p:txBody>
      </p:sp>
    </p:spTree>
  </p:cSld>
</p:notes>
</file>

<file path=ppt/notesSlides/notesSlide1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I cried with my whole heart; hear me, O LORD: I will keep your statutes.]]></a:t>
            </a:r>
          </a:p>
        </p:txBody>
      </p:sp>
    </p:spTree>
  </p:cSld>
</p:notes>
</file>

<file path=ppt/notesSlides/notesSlide1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I cried unto you; save me, and I shall keep your testimonies.]]></a:t>
            </a:r>
          </a:p>
        </p:txBody>
      </p:sp>
    </p:spTree>
  </p:cSld>
</p:notes>
</file>

<file path=ppt/notesSlides/notesSlide1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I cried unto you; save me, and I shall keep your testimonies.]]></a:t>
            </a:r>
          </a:p>
        </p:txBody>
      </p:sp>
    </p:spTree>
  </p:cSld>
</p:notes>
</file>

<file path=ppt/notesSlides/notesSlide1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I prevented the dawning of the morning, and cried: I hoped in your word.]]></a:t>
            </a:r>
          </a:p>
        </p:txBody>
      </p:sp>
    </p:spTree>
  </p:cSld>
</p:notes>
</file>

<file path=ppt/notesSlides/notesSlide1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Mine eyes prevent the night watches, that I might meditate in your word.]]></a:t>
            </a:r>
          </a:p>
        </p:txBody>
      </p:sp>
    </p:spTree>
  </p:cSld>
</p:notes>
</file>

<file path=ppt/notesSlides/notesSlide1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Hear my voice according unto your loving kindness: O LORD, restore life in me according to your judgment.]]></a:t>
            </a:r>
          </a:p>
        </p:txBody>
      </p:sp>
    </p:spTree>
  </p:cSld>
</p:notes>
</file>

<file path=ppt/notesSlides/notesSlide1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Hear my voice according unto your loving kindness: O LORD, restore life in me according to your judgment.]]></a:t>
            </a:r>
          </a:p>
        </p:txBody>
      </p:sp>
    </p:spTree>
  </p:cSld>
</p:notes>
</file>

<file path=ppt/notesSlides/notesSlide1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They draw nigh that follow after mischief: they are far from your law.]]></a:t>
            </a:r>
          </a:p>
        </p:txBody>
      </p:sp>
    </p:spTree>
  </p:cSld>
</p:notes>
</file>

<file path=ppt/notesSlides/notesSlide1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They draw nigh that follow after mischief: they are far from your law.]]></a:t>
            </a:r>
          </a:p>
        </p:txBody>
      </p:sp>
    </p:spTree>
  </p:cSld>
</p:notes>
</file>

<file path=ppt/notesSlides/notesSlide1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You are near, O LORD; and all your commandments are truth.]]></a:t>
            </a:r>
          </a:p>
        </p:txBody>
      </p:sp>
    </p:spTree>
  </p:cSld>
</p:notes>
</file>

<file path=ppt/notesSlides/notesSlide1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Concerning your testimonies, I have known of old that you have founded them for ever.]]></a:t>
            </a:r>
          </a:p>
        </p:txBody>
      </p:sp>
    </p:spTree>
  </p:cSld>
</p:notes>
</file>

<file path=ppt/notesSlides/notesSlide1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Concerning your testimonies, I have known of old that you have founded them for ever.]]></a:t>
            </a:r>
          </a:p>
        </p:txBody>
      </p:sp>
    </p:spTree>
  </p:cSld>
</p:notes>
</file>

<file path=ppt/notesSlides/notesSlide1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Consider mine affliction, and deliver me: for I do not forget your law.]]></a:t>
            </a:r>
          </a:p>
        </p:txBody>
      </p:sp>
    </p:spTree>
  </p:cSld>
</p:notes>
</file>

<file path=ppt/notesSlides/notesSlide1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Plead my cause, and deliver me: restore life in me according to your word.]]></a:t>
            </a:r>
          </a:p>
        </p:txBody>
      </p:sp>
    </p:spTree>
  </p:cSld>
</p:notes>
</file>

<file path=ppt/notesSlides/notesSlide1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Salvation is far from the wicked: for they seek not your statutes.]]></a:t>
            </a:r>
          </a:p>
        </p:txBody>
      </p:sp>
    </p:spTree>
  </p:cSld>
</p:notes>
</file>

<file path=ppt/notesSlides/notesSlide1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Great are your tender mercies, O LORD: restore life in me according to your judgments.]]></a:t>
            </a:r>
          </a:p>
        </p:txBody>
      </p:sp>
    </p:spTree>
  </p:cSld>
</p:notes>
</file>

<file path=ppt/notesSlides/notesSlide1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Many are my persecutors and mine enemies; yet do I not decline from your testimonies.]]></a:t>
            </a:r>
          </a:p>
        </p:txBody>
      </p:sp>
    </p:spTree>
  </p:cSld>
</p:notes>
</file>

<file path=ppt/notesSlides/notesSlide2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Many are my persecutors and mine enemies; yet do I not decline from your testimonies.]]></a:t>
            </a:r>
          </a:p>
        </p:txBody>
      </p:sp>
    </p:spTree>
  </p:cSld>
</p:notes>
</file>

<file path=ppt/notesSlides/notesSlide2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I beheld the transgressors, and was grieved; because they kept not your word.]]></a:t>
            </a:r>
          </a:p>
        </p:txBody>
      </p:sp>
    </p:spTree>
  </p:cSld>
</p:notes>
</file>

<file path=ppt/notesSlides/notesSlide2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Consider how I love your precepts: restore life in me, O LORD, according to your loving kindness.]]></a:t>
            </a:r>
          </a:p>
        </p:txBody>
      </p:sp>
    </p:spTree>
  </p:cSld>
</p:notes>
</file>

<file path=ppt/notesSlides/notesSlide2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Your word is true from the beginning: and every one of your righteous judgments endures for ever.]]></a:t>
            </a:r>
          </a:p>
        </p:txBody>
      </p:sp>
    </p:spTree>
  </p:cSld>
</p:notes>
</file>

<file path=ppt/notesSlides/notesSlide2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Princes have persecuted me without a cause: but my heart stands in awe of your word.]]></a:t>
            </a:r>
          </a:p>
        </p:txBody>
      </p:sp>
    </p:spTree>
  </p:cSld>
</p:notes>
</file>

<file path=ppt/notesSlides/notesSlide2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Princes have persecuted me without a cause: but my heart stands in awe of your word.]]></a:t>
            </a:r>
          </a:p>
        </p:txBody>
      </p:sp>
    </p:spTree>
  </p:cSld>
</p:notes>
</file>

<file path=ppt/notesSlides/notesSlide2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I rejoice at your word, as one that finds great spoil.]]></a:t>
            </a:r>
          </a:p>
        </p:txBody>
      </p:sp>
    </p:spTree>
  </p:cSld>
</p:notes>
</file>

<file path=ppt/notesSlides/notesSlide2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I rejoice at your word, as one that finds great spoil.]]></a:t>
            </a:r>
          </a:p>
        </p:txBody>
      </p:sp>
    </p:spTree>
  </p:cSld>
</p:notes>
</file>

<file path=ppt/notesSlides/notesSlide2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I hate and detest lying: but your law do I love.]]></a:t>
            </a:r>
          </a:p>
        </p:txBody>
      </p:sp>
    </p:spTree>
  </p:cSld>
</p:notes>
</file>

<file path=ppt/notesSlides/notesSlide2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Seven times a day do I praise you because of your righteous judgments.]]></a:t>
            </a:r>
          </a:p>
        </p:txBody>
      </p:sp>
    </p:spTree>
  </p:cSld>
</p:notes>
</file>

<file path=ppt/notesSlides/notesSlide2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Great peace have they which love your law: and nothing shall offend them.]]></a:t>
            </a:r>
          </a:p>
        </p:txBody>
      </p:sp>
    </p:spTree>
  </p:cSld>
</p:notes>
</file>

<file path=ppt/notesSlides/notesSlide2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LORD, I have hoped for your salvation, and done your commandments.]]></a:t>
            </a:r>
          </a:p>
        </p:txBody>
      </p:sp>
    </p:spTree>
  </p:cSld>
</p:notes>
</file>

<file path=ppt/notesSlides/notesSlide2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My soul has kept your testimonies; and I love them exceedingly.]]></a:t>
            </a:r>
          </a:p>
        </p:txBody>
      </p:sp>
    </p:spTree>
  </p:cSld>
</p:notes>
</file>

<file path=ppt/notesSlides/notesSlide2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I have kept your precepts and your testimonies: for all my ways are before you.]]></a:t>
            </a:r>
          </a:p>
        </p:txBody>
      </p:sp>
    </p:spTree>
  </p:cSld>
</p:notes>
</file>

<file path=ppt/notesSlides/notesSlide2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I have kept your precepts and your testimonies: for all my ways are before you.]]></a:t>
            </a:r>
          </a:p>
        </p:txBody>
      </p:sp>
    </p:spTree>
  </p:cSld>
</p:notes>
</file>

<file path=ppt/notesSlides/notesSlide2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Let my cry come near before you, O LORD: give me understanding according to your word.]]></a:t>
            </a:r>
          </a:p>
        </p:txBody>
      </p:sp>
    </p:spTree>
  </p:cSld>
</p:notes>
</file>

<file path=ppt/notesSlides/notesSlide2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Let my cry come near before you, O LORD: give me understanding according to your word.]]></a:t>
            </a:r>
          </a:p>
        </p:txBody>
      </p:sp>
    </p:spTree>
  </p:cSld>
</p:notes>
</file>

<file path=ppt/notesSlides/notesSlide2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Let my supplication come before you: deliver me according to your word.]]></a:t>
            </a:r>
          </a:p>
        </p:txBody>
      </p:sp>
    </p:spTree>
  </p:cSld>
</p:notes>
</file>

<file path=ppt/notesSlides/notesSlide2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My lips shall utter praise, when you have taught me your statutes.]]></a:t>
            </a:r>
          </a:p>
        </p:txBody>
      </p:sp>
    </p:spTree>
  </p:cSld>
</p:notes>
</file>

<file path=ppt/notesSlides/notesSlide2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My lips shall utter praise, when you have taught me your statutes.]]></a:t>
            </a:r>
          </a:p>
        </p:txBody>
      </p:sp>
    </p:spTree>
  </p:cSld>
</p:notes>
</file>

<file path=ppt/notesSlides/notesSlide2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My tongue shall speak of your word: for all your commandments are righteousness.]]></a:t>
            </a:r>
          </a:p>
        </p:txBody>
      </p:sp>
    </p:spTree>
  </p:cSld>
</p:notes>
</file>

<file path=ppt/notesSlides/notesSlide2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Let yours hand help me; for I have chosen your precepts.]]></a:t>
            </a:r>
          </a:p>
        </p:txBody>
      </p:sp>
    </p:spTree>
  </p:cSld>
</p:notes>
</file>

<file path=ppt/notesSlides/notesSlide2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I have longed for your salvation, O LORD; and your law is my delight.]]></a:t>
            </a:r>
          </a:p>
        </p:txBody>
      </p:sp>
    </p:spTree>
  </p:cSld>
</p:notes>
</file>

<file path=ppt/notesSlides/notesSlide2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Let my soul live, and it shall praise you; and let your judgments help me.]]></a:t>
            </a:r>
          </a:p>
        </p:txBody>
      </p:sp>
    </p:spTree>
  </p:cSld>
</p:notes>
</file>

<file path=ppt/notesSlides/notesSlide2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Let my soul live, and it shall praise you; and let your judgments help me.]]></a:t>
            </a:r>
          </a:p>
        </p:txBody>
      </p:sp>
    </p:spTree>
  </p:cSld>
</p:notes>
</file>

<file path=ppt/notesSlides/notesSlide2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I have gone astray like a lost sheep; seek your servant; for I do not forget your commandment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6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7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8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9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0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2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3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4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5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6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7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8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9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0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2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3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4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5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6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7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8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9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0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2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3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4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5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6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7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8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9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0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2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3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4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5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6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7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8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9.xml"/>
</Relationships>

</file>

<file path=ppt/slides/_rels/slide1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0.xml"/>
</Relationships>

</file>

<file path=ppt/slides/_rels/slide1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1.xml"/>
</Relationships>

</file>

<file path=ppt/slides/_rels/slide1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2.xml"/>
</Relationships>

</file>

<file path=ppt/slides/_rels/slide1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3.xml"/>
</Relationships>

</file>

<file path=ppt/slides/_rels/slide1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4.xml"/>
</Relationships>

</file>

<file path=ppt/slides/_rels/slide1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5.xml"/>
</Relationships>

</file>

<file path=ppt/slides/_rels/slide1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6.xml"/>
</Relationships>

</file>

<file path=ppt/slides/_rels/slide1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7.xml"/>
</Relationships>

</file>

<file path=ppt/slides/_rels/slide1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8.xml"/>
</Relationships>

</file>

<file path=ppt/slides/_rels/slide1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9.xml"/>
</Relationships>

</file>

<file path=ppt/slides/_rels/slide1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0.xml"/>
</Relationships>

</file>

<file path=ppt/slides/_rels/slide1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1.xml"/>
</Relationships>

</file>

<file path=ppt/slides/_rels/slide1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2.xml"/>
</Relationships>

</file>

<file path=ppt/slides/_rels/slide1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3.xml"/>
</Relationships>

</file>

<file path=ppt/slides/_rels/slide1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4.xml"/>
</Relationships>

</file>

<file path=ppt/slides/_rels/slide1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5.xml"/>
</Relationships>

</file>

<file path=ppt/slides/_rels/slide1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6.xml"/>
</Relationships>

</file>

<file path=ppt/slides/_rels/slide1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7.xml"/>
</Relationships>

</file>

<file path=ppt/slides/_rels/slide1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8.xml"/>
</Relationships>

</file>

<file path=ppt/slides/_rels/slide1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9.xml"/>
</Relationships>

</file>

<file path=ppt/slides/_rels/slide2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0.xml"/>
</Relationships>

</file>

<file path=ppt/slides/_rels/slide2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1.xml"/>
</Relationships>

</file>

<file path=ppt/slides/_rels/slide2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2.xml"/>
</Relationships>

</file>

<file path=ppt/slides/_rels/slide2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3.xml"/>
</Relationships>

</file>

<file path=ppt/slides/_rels/slide2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4.xml"/>
</Relationships>

</file>

<file path=ppt/slides/_rels/slide2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5.xml"/>
</Relationships>

</file>

<file path=ppt/slides/_rels/slide2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6.xml"/>
</Relationships>

</file>

<file path=ppt/slides/_rels/slide2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7.xml"/>
</Relationships>

</file>

<file path=ppt/slides/_rels/slide2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8.xml"/>
</Relationships>

</file>

<file path=ppt/slides/_rels/slide2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9.xml"/>
</Relationships>

</file>

<file path=ppt/slides/_rels/slide2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0.xml"/>
</Relationships>

</file>

<file path=ppt/slides/_rels/slide2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1.xml"/>
</Relationships>

</file>

<file path=ppt/slides/_rels/slide2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2.xml"/>
</Relationships>

</file>

<file path=ppt/slides/_rels/slide2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3.xml"/>
</Relationships>

</file>

<file path=ppt/slides/_rels/slide2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4.xml"/>
</Relationships>

</file>

<file path=ppt/slides/_rels/slide2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5.xml"/>
</Relationships>

</file>

<file path=ppt/slides/_rels/slide2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6.xml"/>
</Relationships>

</file>

<file path=ppt/slides/_rels/slide2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7.xml"/>
</Relationships>

</file>

<file path=ppt/slides/_rels/slide2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8.xml"/>
</Relationships>

</file>

<file path=ppt/slides/_rels/slide2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9.xml"/>
</Relationships>

</file>

<file path=ppt/slides/_rels/slide2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0.xml"/>
</Relationships>

</file>

<file path=ppt/slides/_rels/slide2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1.xml"/>
</Relationships>

</file>

<file path=ppt/slides/_rels/slide2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2.xml"/>
</Relationships>

</file>

<file path=ppt/slides/_rels/slide2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3.xml"/>
</Relationships>

</file>

<file path=ppt/slides/_rels/slide2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4.xml"/>
</Relationships>

</file>

<file path=ppt/slides/_rels/slide2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ேதத்தின்படி நடக்கிற உத்தம மார்க்கத்தார் பாக்கியவான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ாட்சிகளைக் கைக்கொண்டு, அவரை முழு இருதயத்தோடும் தேடுகிறவர்கள் பாக்கியவான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நியாயம் செய்வதில்லை; அவருடைய வழிகளில் நட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ட்டளைகளை நாங்கள் கருத்தாய்க் கைக்கொள்ளும்படி நீர் கற்ப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மாணங்களைக் கைக்கொள்ளும்படி, என் நடைகள் ஸ்திரப்பட்டால் 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ம்முடைய கற்பனைகளையெல்லாம் கண்ணோக்கும்போது வெட்கப்பட்டுப்போ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நீதி நியாயங்களை நான் கற்றுக்கொள்ளும்போது, செம்மையான இருதயத்தால் உம்ம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பிரமாணங்களைக் கைக்கொள்ளுவேன்; முற்றிலும் என்னைக் கைவி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் தன் வழியை எதினால் சுத்தம்பண்ணுவான்? உமது வசனத்தின்படி தன்னைக் காத்துக்கொள்கிறதினால்த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ழு இருதயத்தோடும் உம்மைத் தேடுகிறேன், என்னை உமது கற்பனைகளைவிட்டு வழிதப்பவி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மக்கு விரோதமாய்ப் பாவஞ்செய்யாதபடிக்கு, உமது வாக்கை என்னிருதயத்தில் வைத்து வை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ஸ்தோத்திரிக்கப்பட்டவர், உம்முடைய பிரமாணங்களை எனக்குப் போத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வாக்கின் நியாயத்தீர்ப்புகளையெல்லாம் என் உதடுகளால் விவரி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செல்வத்தில் களிகூருவதுபோல, நான் உமது சாட்சிகளின் வழியில் களிகூர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து கட்டளைகளைத் தியானித்து உமது வழிகளைக் கண்ணோக்க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ரமாணங்களில் மனமகிழ்ச்சியாயிருக்கிறேன்; உமது வசனத்தை மற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அடியேனுக்கு அனுகூலமாயிரும்; அப்பொழுது நான் பிழைத்து, உமது வசனத்தைக் கைக்கொள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வேதத்திலுள்ள அதிசயங்களை நான் பார்க்கும்படிக்கு என் கண்களைத் திறந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லே நான் பரதேசி; உமது கற்பனைகளை எனக்கு மறை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து நியாயங்கள்மேல் என் ஆத்துமா எக்காலமும் வைத்திருக்கிற வாஞ்சையினால் தொய்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கற்பனைகளை விட்டு வழிவிலகின சபிக்கப்பட்ட அகங்காரிகளை நீர் கடிந்துகொள்ள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ந்தையையும் அவமானத்தையும் என்னை விட்டகற்றும்; நான் உம்முடைய சாட்சிகளைக் கை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ரபுக்களும் உட்கார்ந்து எனக்கு விரோதமாய்ப் பேசிக்கொள்ளுகிறார்கள்; உமது அடியேனோ பிரமாணங்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யான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சாட்சிகள் எனக்கு இன்பமும், என் ஆலோசனைக்காரர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த்துமா மண்ணோடே ஒட்டிக்கொண்டிருக்கிறது; உமது வசனத்தின்படி என்னை உயிர்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வழிகளை நான் உமக்கு விவரித்துக் காட்டினபோது எனக்குச் செவிகொடுத்தீர்; உமது பிரமாண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ப் போத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மது கட்டளைகளின் வழியை எனக்கு உணர்த்தியருளும் அப்பொழுது உமது அதிசயங்களைத் தியான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ஞ்சலத்தால் என் ஆத்துமா கரைந்துபோகிறது; உமது வசனத்தின்படி என்னை எடுத்து நிற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ொய்வழியை என்னை விட்டுவிலக்கி, உம்முடைய வேதத்தை எனக்கு அருள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ெய்வழியை நான் தெரிந்துகொண்டு உம்முடைய நியாயங்களை எனக்கு முன்பாக நிறுத்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மது சாட்சிகள்மேல் பற்றுதலாயிருக்கிறேன்; கர்த்தாவே, என்னை வெட்கத்திற்குட்படப்பண்ண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 இருதயத்தை விசாலமாக்கும்போது நான் உமது கற்பனைகளின் வழியாக ஓ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ாவே, உமது பிரமாணங்களின் வழியை எனக்குப் போதியும்; முடிவுபரியந்தம் நான் அ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ு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க்கு உணர்வைத் தாரும்; அப்பொழுது நான் உமது வேதத்தைப் பற்றிக்கொண்டு, என் முழு இருதயத்தோ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க் கை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 கற்பனைகளின் பாதையில் என்னை நடத்தும்; நான் அதில் பிரிய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இருதயம் பொருளாசையைச் சாராமல், உமது சாட்சிகளைச் சாரும்படி 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ாயையைப் பாராதபடி நீர் என் கண்களை விலக்கி, உமது வழிகளில் என்னை உயிர்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மக்குப் பயப்படுகிறதற்கு ஏற்ற உமது வாக்கை உமது அடியேனுக்கு உறுதி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அஞ்சுகிற நிந்தையை விலக்கியருளும்; உம்முடைய நியாயத்தீர்ப்புகள் நல்ல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உம்முடைய கட்டளைகளின்மேல் வாஞ்சையாயிருக்கிறேன்; உமது நீதியால் என்னை உயிர்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ர்த்தாவே, உம்முடைய வாக்கின்படி, உமது தயவும் உமது இரட்சிப்பும் எனக்கு வர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என்னை நிந்திக்கிறவனுக்கு உத்தரவு சொல்லுவேன், உம்முடைய வசனத்தை 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த்திய வசனம் முற்றிலும் என் வாயினின்று நீங்கவிடாதேயும்; உம்முடைய நியாயத்தீர்ப்பு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எப்பொழுதும் என்றைக்கும் உமது வேதத்தைக் காத்து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ம்முடைய கட்டளைகளை ஆராய்கிறபடியால் விசாலத்திலே நட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ான் உம்முடைய சாட்சிகளைக்குறித்து, ராஜாக்களுக்கு முன்பாகவும் வெட்கப்படாமல் பேச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ான் பிரியப்படுகிற உமது கற்பனைகளின்பேரில் மனமகிழ்ச்சியா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ன் பிரியப்படுகிற உமது கற்பனைகளுக்குக் கையெடுப்பேன். உமது பிரமாணங்களைத் தியான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ர் என்னை நம்பப்பண்ணின வசனத்தை உமது அடியேனுக்காக நினை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ுவே என் சிறுமையில் எனக்கு ஆறுதல், உம்முடைய வாக்கு என்னை உயிர்ப்பி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கந்தைக்காரர் என்னை மிகவும், பரியாசம்பண்ணியும், நான் உமது வேதத்தைவிட்டு விலகி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ாவே, ஆதிமுதலான உமதுநியாயத்தீர்ப்புகளை நான் நினைத்து என்னைத் தேற்ற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மது வேதத்தை விட்டு விலகுகிற துன்மார்க்கர்நிமித்தம் நடுக்கம் என்னைப் பிடி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ான் பரதேசியாய்த் தங்கும் வீட்டிலே உமது பிரமாணங்கள் எனக்குக் கீதங்களாய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ாவே, இராக்காலத்திலும் உமது நாமத்தை நினைத்து, உமது வேதத்தைக் கை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ான் உமது கட்டளைகளைக் கைக்கொண்டபடியினால், இது எனக்குக் கிட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கர்த்தாவே, நீரே என் பங்கு; நான் உமது வசனங்களைக் கைக்கொள்ளுவ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முழு இருதயத்தோடும் உம்முடைய தயவுக்காகக் கெஞ்சுகிறேன்; உமது வாக்கின்படி எனக்கு இர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ன் வழிகளைச் சிந்தித்துக்கொண்டு, என் கால்களை உம்முடைய சாட்சிகளுக்கு நேராகத் திருப்ப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உமது கற்பனைகளைக் கைக்கொள்ளும்படி நான் தாமதியாமல் தீவிர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ுன்மார்க்கரின் கூட்டங்கள் என்னைக் கொள்ளையிட்டும் உம்முடைய வேதத்தை நான் மற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மது நீதியான நியாயத்தீர்ப்புகளினிமித்தம் உம்மைத் துதிக்கும்படி, பாதிராத்திர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ந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உமக்குப் பயந்து, உமது கட்டளைகளைக் கைக்கொள்ளுகிற அனைவருக்கும் நான் தோழ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ாவே, பூமி உமது கிருபையினால் நிறைந்திருக்கிறது; உமது பிரமாணங்களை எனக்குப் போத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கர்த்தாவே, உமது வசனத்தின்படி உமது அடியேனை நன்றாய் நட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த்தம நிதானிப்பையும் அறிவையும் எனக்குப் போதித்தருளும், உம்முடைய கற்பனைகளின்பே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ான் உபத்திரவப்படுவதற்கு முன் வழிதப்பி நடந்தேன்; இப்பொழுதோ உம்முடைய வார்த்தையைக் கா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தேவரீர் நல்லவரும், நன்மை செய்கிறவருமாயிருக்கிறீர்; உமது பிரமாணங்களை எனக்குப் போத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கங்காரிகள் எனக்கு விரோதமாய்ப் பொய்களைப் பிணைக்கிறார்கள்; நானோ முழு இருதயத்தோடும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களைக் கை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ர்கள் இருதயம் நிணந்துன்னிக் கொழுத்திருக்கிறது; நானோ உம்முடைய வே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மகிழ்ச்சிய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நான் உபத்திரவப்பட்டது எனக்கு நல்லது; அதினால் உமது பிரமாணங்களைக் கற்று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நேகமாயிரம் பொன் வெள்ளியைப் பார்க்கிலும், நீர் விளம்பின வேதமே எனக்கு ந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ர்வுள்ளவன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நான் உம்முடைய வசனத்திற்குக் காத்திருக்கிறபடியால், உமக்குப் பயந்தவர்கள் என்னைக் க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கர்த்தாவே, உமது நியாயத்தீர்ப்புகள் நீதியுள்ளதென்றும் உண்மையின்பட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்திரவப்படுத்தினீரென்றும்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ர் உமது அடியேனுக்குக் கொடுத்த உமது வாக்கின்படி, உமது கிருபை என்னைத் தேற்ற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ான் பிழைத்திருக்கும்படிக்கு உமது இரக்கங்கள் எனக்குக் கிடைப்பதாக; உம்முடைய வேத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மகிழ்ச்ச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கங்காரிகள் என்னைப் பொய்களினால் கெடுக்கப் பார்த்தபடியால் வெட்கப்பட்டுப்போவார்களாக; நானோ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களைத் தியான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உமக்குப் பயந்து, உமது சாட்சிகளை அறிந்திருக்கிறவர்கள் என்னண்டைக்குத் திரும்ப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நான் வெட்கப்பட்டுப் போகாதபடிக்கு, என் இருதயம் உமது பிரமாணங்களில் உத்தமமாயிருக்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உம்முடைய இரட்சிப்புக்கு என் ஆத்துமா தவிக்கிறது; உம்முடைய வசனத்துக்குக் 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எப்பொழுது என்னைத் தேற்றுவீர் என்று, உம்முடைய வாக்கின்மேல் நோக்கமாய் என் கண்கள் பூத்துப்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புகையிலுள்ள துருத்தியைப் போலானேன்; உமது பிரமாணங்களையோ மற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உமது அடியேனுடைய நாட்கள் எம்மாத்திரம்? என்னைத் துன்பப்படுத்துகிறவர்களுக்கு நீர் எ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த்தீர்ப்புச் செய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உம்முடைய வேதத்துக்கு விரோதமாய் அகங்காரிகள் எனக்குக் குழிகளை வெ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உம்முடைய கற்பனைகளெல்லாம் உண்மையாயிருக்கிறது; அநியாயமாய் என்னைத் துன்பப்படுத்துகிறார்கள்;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ச் சகாயம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அவர்கள் என்னைப் பூமியிலிராமல் நீக்கிவிடச் சற்றே தப்பிற்று; ஆனாலும் நான் உமது கட்டள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்டுவி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உமது கிருபையின்படியே என்னை உயிர்ப்பியும்; அப்பொழுது நான் உம்முடைய வாக்கின் சாட்சியைக் கா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கர்த்தாவே, உமது வசனம் என்றென்றைக்கும் வானங்களில் நிலைத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உம்முடைய உண்மை தலைமுறை தலைமுறையாக இருக்கும்; பூமியை உறுதிப்படுத்தினீர். அது நிலைத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உம்முடைய பிரமாணங்களை நிறைவேற்றும்படி அவைகள் இந்நாள்வரைக்கும் நிற்கிறது; சமஸ்தமும் உம்ம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வ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உமது வேதம் என் மனமகிழ்ச்சியாயிராதிருந்தால், என் துக்கத்திலே அழிந்துபோ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நான் ஒருபோதும் உம்முடைய கட்டளைகளை மறக்கமாட்டேன்; அவைகளால் நீர் என்னை உயிர்ப்ப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நான் உம்முடையவன், என்னை இரட்சியும்; உம்முடைய கட்டளைகளை ஆரா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துன்மார்க்கர் என்னை அழிக்கக் காத்திருக்கிறார்கள்; நான் உமது சாட்சி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்தித்துக்கொண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சகல சம்பூரணத்திற்கும் எல்லையைக் கண்டேன்; உம்முடைய கற்பனையோ மகா விஸ்தா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உமது வேதத்தில் நான் எவ்வளவு பிரியமாயிருக்கிறேன்! நாள் முழுதும் அது என் தியான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நீர் உம்முடைய கற்பனைகளைக் கொண்டு, என்னை என் சத்துருக்களிலும் அதிக ஞானமுள்ளவனாக்குகிறீர்;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ைக்கும் என்னுடனே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உம்முடைய சாட்சிகள் என் தியானமாயிருக்கிறபடியால், எனக்குப் போதித்தவர்கள் எல்லார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ுள்ளவன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உம்முடைய கட்டளைகளை நான் கைக்கொண்டிருக்கிறபடியால், முதியோர்களைப் 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ஞானமுள்ளவன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உம்முடைய வசனத்தை நான் காத்து நடக்கும்படிக்கு, சகல பொல்லாத வழிகளுக்கும் என் கால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்க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நீர் எனக்குப் போதித்திருக்கிறபடியால், நான் உம்முடைய நியாயங்களை விட்டு விலக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உம்முடைய வார்த்தைகள் என் நாவுக்கு எவ்வளவு இனிமையானவைகள்; என் வாய்க்கு அவைகள் தேன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ுர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உமது கட்டளைகளால் உணர்வடைந்தேன், ஆதலால் எல்லாப் பொய்வழிகளையும் வெற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உம்முடைய வசனம் என் கால்களுக்குத் தீபமும், என் பாதைக்கு வெளிச்ச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உம்முடைய நீதி நியாயங்களைக் காத்து நடப்பேன் என்று ஆணையிட்டேன்; அதை நிறைவேற்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நான் மிகவும் உபத்திரவப்படுகிறேன்; கர்த்தாவே, உம்முடைய வசனத்தின்படியே என்னை உயிர்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கர்த்தாவே, என் வாயின் உற்சாகபலிகளை நீர் அங்கீகரித்து, உமது நியாயங்களை எனக்குப் போத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என் பிராணன் எப்பொழுதும் என் கையில் இருக்கிறது; ஆனாலும் உம்முடைய வேதத்தை மற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துன்மார்க்கர் எனக்குக் கண்ணிவைக்கிறார்கள்; ஆனாலும் நான் உம்முடைய கட்டளைகளை விட்டு வழி தவ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உம்முடைய சாட்சிகளை நித்திய சுதந்தரமாக்கிக்கொண்டிருக்கிறேன், அவைகளே என் இருதயத்தின் மகிழ்ச்ச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முடிவுபரியந்தம் இடைவிடாமல் உம்முடைய பிரமாணங்களின்படி செய்ய என் இருதயத்தைச் சாய்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வீண் சிந்தனைகளை நான் வெறுத்து, உமது வேதத்தில் பிரிய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என் மறைவிடமும் என் கேடகமும் நீரே; உம்முடைய வசனத்துக்குக் 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பொல்லாதவர்களே, என்னை விட்டு அகன்றுபோங்கள்; என் தேவனுடைய கற்பனைகளை நான் கை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நான் பிழைத்திருப்பதற்கு உமது வார்த்தையின்படி என்னை ஆதரித்தருளும்; என் நம்பிக்கை விருதாவாய்ப்போ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வெட்கத்திற்கு உட்படுத்த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என்னை ஆதரித்தருளும்; அப்பொழுது நான் இரட்சிக்கப்பட்டு எக்காலமும் உம்முடைய பிரமாணங்களின்பே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க்கமா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உமது பிரமாணங்களைவிட்டு வழிவிலகுகிற யாவரையும் மிதித்துபோடுகிறீர்; அவர்களுடைய உபாயம் வெ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பூமியிலுள்ள துன்மார்க்கர் யாவரையும் களிம்பைப்போல அகற்றிவிடுகிறீர்; ஆகையால் உமது சாட்சி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உமக்குப் பயப்படும் பயத்தால் என் உடம்பு சிலிர்க்கிறது; உமது நியாயத்தீர்ப்பு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நியாயமும் நீதியும் செய்கிற என்னை ஒடுக்குகிறவர்களுக்கு என்னை ஒப்புக்கொ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உமது அடியேனுக்கு நன்மையாகத் துணைநில்லும்; அகங்காரிகள் என்னை யொடுக்கவொட்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உமது இரட்சிப்புக்கும் உமது நீதியின் வார்த்தைக்கும் காத்திருக்கிறதினால் என் கண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த்துப்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உமது அடியேனை உமது கிருபையின்படியே நடத்தி, உமது பிரமாணங்களை எனக்குப் போத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நான் உமது அடியேன்; உம்முடைய சாட்சிகளை நான் அறியும்படி என்னை உணர்வுள்ளவன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நீதியைச் செய்யக் கர்த்தருக்கு வேளைவந்தது; அவர்கள் உம்முடைய நியாயப்பிரமாணத்தை மீ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ஆதலால் பொன்னிலும் பசும்பொன்னிலும் அதிகமாய் உமது கற்பனைகளில் பிரிய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எல்லாவற்றைப்பற்றியும் நீர் அருளின எல்லாக் கட்டளைகளும் செம்மையென்று எண்ணி, சகல பொய்வழ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ற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உம்முடைய சாட்சிகள் அதிசயமானவைகள்; ஆகையால் என் ஆத்துமா அவைகளைக் கை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உம்முடைய வசனத்தின் பிரசித்தம் வெளிச்சம் தந்து, பேதைகளை உணர்வுள்ளவர்கள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உம்முடைய கற்பனைகளை நான் வாஞ்சிக்கிறபடியால், என் வாயை ஆவென்று திறந்து அவைகளுக்கு ஏங்க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உம்முடைய நாமத்தை நேசிக்கிறவர்களுக்கு வழங்கும் நியாயத்தின்படியே என்னை நோக்கிப்பார்த்து,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உம்முடைய வார்த்தையிலே என் காலடிகளை நிலைப்படுத்தி, ஒரு அநியாயமும் என்னை ஆளவொட்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மனுஷர் செய்யும் இடுக்கத்துக்கு என்னை விலக்கி விடுவித்தருளும்; அப்பொழுது நான் உம்முடை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களைக் காத்துக்கொள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உமது அடியேன்மேல் உமது முகத்தைப் பிரகாசிக்கப்பண்ணி, உமது பிரமாணங்களை எனக்குப் போத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உம்முடைய வேதத்தை மனுஷர் காத்து நடவாதபடியால், என் கண்களிலிருந்து நீர்த்தாரைகள் ஓ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கர்த்தாவே, நீர் நீதிபரர், உமது நியாயத்தீர்ப்புகள் செம்மைய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நீர் கட்டளையிட்ட சாட்சிகள் நீதியும் மகா உண்மையும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என் சத்துருக்கள் உம்முடைய வசனங்களை மறந்தபடியால் என் பக்திவைராக்கியம் என்னைப் பட்ச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உமது வார்த்தை மிகவும் புடமிடப்பட்டது, உமது அடியேன் அதில் பிரிய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நான் சிறியவனும் அசட்டை பண்ணப்பட்டவனுமாயிருக்கிறேன்; ஆனாலும் உமது கட்டளைகளை மற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உம்முடைய நீதி நித்திய நீதி, உம்முடைய வேதம் சத்தி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இக்கட்டும் நெருக்கமும் என்னைப் பிடித்தது; ஆனாலும் உம்முடைய கற்பனைகள் என் மனமகிழ்ச்ச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உம்முடைய சாட்சிகளின் நீதி என்றைக்கும் நிற்கும்; என்னை உணர்வுள்ளவனாக்கும், அப்பொழுத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த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முழு இருதயத்தோடும் கூப்பிட்டேன், கர்த்தாவே, என் ஜெபத்தைக் கேளும்; உம்முடைய பிரமாண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உம்மை நோக்கிக் கூப்பிட்டேன், என்னை இரட்சியும்; அப்பொழுது நான் உம்முடைய சாட்சி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ு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அதிகாலையில் நான் எழுந்து சத்தமிட்டேன்; உம்முடைய வசனத்துக்குக் 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உமது வசனத்தைத் தியானிக்கும்படி, குறித்த ஜாமங்களுக்கு முன்னே என் கண்கள் விழி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உம்முடைய கிருபையின்படி என் சத்தத்தைக் கேளும்; கர்த்தாவே, உம்முடைய நியாயத்தின்பட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்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தீவினையைப் பின்பற்றுகிறவர்கள் சமீபிக்கிறார்கள்; அவர்கள் உம்முடைய வேதத்த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ர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கர்த்தாவே, நீர் சமீபமாயிருக்கிறீர்; உமது கற்பனைகள் எல்லாம் உண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நீர் உம்முடைய சாட்சிகளை என்றென்றைக்கும் நிற்க ஸ்தாபித்தீர் என்பதை அவைகளால் நான் நெடுநாள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என் உபத்திரவத்தைப்பார்த்து, என்னை விடுவியும், உமது வேதத்தை மற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எனக்காக நீர் வழக்காடி என்னை மீட்டுக்கொள்ளும், உம்முடைய வார்த்தையின்படியே என்னை உயிர்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இரட்சிப்பு துன்மார்க்கருக்குத் தூரமாயிருக்கிறது, அவர்கள் உமது பிரமாணங்களைத் தே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கர்த்தாவே, உம்முடைய இரக்கங்கள் மிகுதியாயிருக்கிறது; உமது நியாயங்களின்படி என்னை உயிர்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என்னைத் துன்பப்படுத்துகிறவர்களும் என்னை விரோதிக்கிறவர்களும் அநேகர்; ஆனாலும் உம்முடைய சாட்ச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்டு விலக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உமது வசனத்தைக் காத்துக் கொள்ளாத துரோகிகளை நான் கண்டபோது, எனக்கு அருவருப்ப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இதோ, உம்முடைய கட்டளைகளை நேசிக்கிறேன்; கர்த்தாவே, உமது கிருபையின்படி என்னை உயிர்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உம்முடைய வசனம் சமூலமும் சத்தியம், உம்முடைய நீதி நியாயமெல்லாம் நித்தி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பிரபுக்கள் காரணமில்லாமல் என்னைத் துன்பப்படுத்தினார்கள்; ஆனாலும் என் இருதயம் உமது வசனத்திற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மிகுந்த கொள்ளையுடைமையைக் கண்டுபிடிக்கிறவன் மகிழுகிறதுபோல, நான் உமது வார்த்தையின்பே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ழ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பொய்யைப் பகைத்து அருவருக்கிறேன்; உம்முடைய வேதத்தையோ நேச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உமது நீதி நியாயங்களினிமித்தம், ஒருநாளில் ஏழுதரம் உம்மைத் துத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உம்முடைய வேதத்தை நேசிக்கிறவர்களுக்கு மிகுந்த சமாதானமுண்டு; அவர்களுக்கு இடறல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கர்த்தாவே, உம்முடைய இரட்சிப்புக்கு நான் காத்திருந்து உம்முடைய கற்பனைகளின்படி 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என் ஆத்துமா உமது சாட்சிகளைக் காக்கும்; அவைகளை நான் மிகவும் நேச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உமது கட்டளைகளையும் உமது சாட்சிகளையும் காத்து நடக்கிறேன்; என் வழிகளெல்லாம் உம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கர்த்தாவே, என் கூப்பிடுதல் உமது சந்நிதியில் வருவதாக; உமது வசனத்தின்படியே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ர்வுள்ளவன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என் விண்ணப்பம் உமது சந்நிதியில் வருவதாக; உமது வார்த்தையின்படி என்னை விடுவ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உம்முடைய பிரமாணங்களை நீர் எனக்குப் போதிக்கும்போது, என் உதடுகள் உமது துதி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ஸ்தாப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உமது கற்பனைகளெல்லாம் நீதியுள்ளவைகள்; ஆதலால், என் நாவு உம்முடைய வசனத்தை விவரித்துச்சொல்ல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நான் உம்முடைய கட்டளைகளைத் தெரிந்துகொண்டபடியால், உமது கரம் எனக்குத் துணைய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கர்த்தாவே, உம்முடைய இரட்சிப்பின்மேல் ஆவலாயிருக்கிறேன்; உம்முடைய வேதம் என் மனமகிழ்ச்ச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என் ஆத்துமா பிழைத்திருந்து உம்மைத் துதிக்கக்கடவது; உமது நியாயத்தீர்ப்புகள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விய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காணாமற்போன ஆட்டைப்போல வழிதப்பிப்போனேன்; உமது அடியேனைத் தேடுவீராக; உமது கற்பனைகளை நான் மற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2026-11-02T20:54:30Z</dcterms:created>
  <dcterms:modified xsi:type="dcterms:W3CDTF">2026-11-02T20:54:30Z</dcterms:modified>
  <dc:title>சங்கீதம் : 119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