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brought he me out of the way of the gate northward, and led me about the way without unto the utter gate by the way that looks eastward; and, behold, there ran out waters on the right sid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brought he me out of the way of the gate northward, and led me about the way without unto the utter gate by the way that looks eastward; and, behold, there ran out waters on the right sid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man that had the line in his hand went forth eastward, he measured a thousand cubits, and he brought me through the waters; the waters were to the ankl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man that had the line in his hand went forth eastward, he measured a thousand cubits, and he brought me through the waters; the waters were to the ank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measured a thousand, and brought me through the waters; the waters were to the knees. Again he measured a thousand, and brought me through; the waters were to the loi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measured a thousand, and brought me through the waters; the waters were to the knees. Again he measured a thousand, and brought me through; the waters were to the loi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measured a thousand, and brought me through the waters; the waters were to the knees. Again he measured a thousand, and brought me through; the waters were to the loi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ward he measured a thousand; and it was a river that I could not pass over: for the waters were risen, waters to swim in, a river that could not be passed o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ward he measured a thousand; and it was a river that I could not pass over: for the waters were risen, waters to swim in, a river that could not be passed o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Son of man, have you seen this? Then he brought me, and caused me to return to the brink of the ri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Son of man, have you seen this? Then he brought me, and caused me to return to the brink of the riv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I had returned, behold, at the bank of the river were very many trees on the one side and on the o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I had returned, behold, at the bank of the river were very many trees on the one side and on the o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These waters issue out toward the east country, and go down into the desert, and go into the sea: which being brought forth into the sea, the waters shall be heal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These waters issue out toward the east country, and go down into the desert, and go into the sea: which being brought forth into the sea, the waters shall be heal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that every thing that lives, which moves, anywhere the rivers shall come, shall live: and there shall be a very great multitude of fish, because these waters shall come thither: for they shall be healed; and every thing shall live where the river com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that every thing that lives, which moves, anywhere the rivers shall come, shall live: and there shall be a very great multitude of fish, because these waters shall come thither: for they shall be healed; and every thing shall live where the river com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that every thing that lives, which moves, anywhere the rivers shall come, shall live: and there shall be a very great multitude of fish, because these waters shall come thither: for they shall be healed; and every thing shall live where the river com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shall come to pass, that the fishers shall stand upon it from Engedi even unto Eneglaim; they shall be a place to spread forth nets; their fish shall be according to their kinds, as the fish of the great sea, exceeding man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shall come to pass, that the fishers shall stand upon it from Engedi even unto Eneglaim; they shall be a place to spread forth nets; their fish shall be according to their kinds, as the fish of the great sea, exceeding man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shall come to pass, that the fishers shall stand upon it from Engedi even unto Eneglaim; they shall be a place to spread forth nets; their fish shall be according to their kinds, as the fish of the great sea, exceeding man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miry places thereof and the marishes thereof shall not be healed; they shall be given to sal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miry places thereof and the marishes thereof shall not be healed; they shall be given to sal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river upon the bank thereof, on this side and on that side, shall grow all trees for food, whose leaf shall not fade, neither shall the fruit thereof be consumed: it shall bring forth new fruit according to his months, because their waters they issued out of the sanctuary: and the fruit thereof shall be for food, and the leaf thereof for medici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river upon the bank thereof, on this side and on that side, shall grow all trees for food, whose leaf shall not fade, neither shall the fruit thereof be consumed: it shall bring forth new fruit according to his months, because their waters they issued out of the sanctuary: and the fruit thereof shall be for food, and the leaf thereof for medici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river upon the bank thereof, on this side and on that side, shall grow all trees for food, whose leaf shall not fade, neither shall the fruit thereof be consumed: it shall bring forth new fruit according to his months, because their waters they issued out of the sanctuary: and the fruit thereof shall be for food, and the leaf thereof for medici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river upon the bank thereof, on this side and on that side, shall grow all trees for food, whose leaf shall not fade, neither shall the fruit thereof be consumed: it shall bring forth new fruit according to his months, because their waters they issued out of the sanctuary: and the fruit thereof shall be for food, and the leaf thereof for medici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This shall be the border, whereby all of you shall inherit the land according to the twelve tribes of Israel: Joseph shall have two portio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This shall be the border, whereby all of you shall inherit the land according to the twelve tribes of Israel: Joseph shall have two portio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This shall be the border, whereby all of you shall inherit the land according to the twelve tribes of Israel: Joseph shall have two portio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of you shall inherit it, one as well as another: concerning the which I lifted up mine hand to give it unto your fathers: and this land shall fall unto you for inheritan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of you shall inherit it, one as well as another: concerning the which I lifted up mine hand to give it unto your fathers: and this land shall fall unto you for inheritan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of you shall inherit it, one as well as another: concerning the which I lifted up mine hand to give it unto your fathers: and this land shall fall unto you for inheritan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shall be the border of the land toward the north side, from the great sea, the way of Hethlon, as men go to Zed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shall be the border of the land toward the north side, from the great sea, the way of Hethlon, as men go to Zed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amath, Berothah, Sibraim, which is between the border of Damascus and the border of Hamath; Hazarhatticon, which is by the coast of Haur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amath, Berothah, Sibraim, which is between the border of Damascus and the border of Hamath; Hazarhatticon, which is by the coast of Haur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border from the sea shall be Hazarenan, the border of Damascus, and the north northward, and the border of Hamath. And this is the north sid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border from the sea shall be Hazarenan, the border of Damascus, and the north northward, and the border of Hamath. And this is the north sid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ast side all of you shall measure from Hauran, and from Damascus, and from Gilead, and from the land of Israel by Jordan, from the border unto the east sea. And this is the east sid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ast side all of you shall measure from Hauran, and from Damascus, and from Gilead, and from the land of Israel by Jordan, from the border unto the east sea. And this is the east sid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ast side all of you shall measure from Hauran, and from Damascus, and from Gilead, and from the land of Israel by Jordan, from the border unto the east sea. And this is the east sid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uth side southward, from Tamar even to the waters of strife in Kadesh, the river to the great sea. And this is the south side southwa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uth side southward, from Tamar even to the waters of strife in Kadesh, the river to the great sea. And this is the south side southwa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west side also shall be the great sea from the border, till a man come opposite to Hamath. This is the west sid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west side also shall be the great sea from the border, till a man come opposite to Hamath. This is the west sid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shall all of you divide this land unto you according to the tribes of Isra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that all of you shall divide it by lot for an inheritance unto you, and to the strangers that sojourn among you, which shall brought forth children among you: and they shall be unto you as born in the country among the children of Israel; they shall have inheritance with you among the tribes of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that all of you shall divide it by lot for an inheritance unto you, and to the strangers that sojourn among you, which shall brought forth children among you: and they shall be unto you as born in the country among the children of Israel; they shall have inheritance with you among the tribes of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that all of you shall divide it by lot for an inheritance unto you, and to the strangers that sojourn among you, which shall brought forth children among you: and they shall be unto you as born in the country among the children of Israel; they shall have inheritance with you among the tribes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that all of you shall divide it by lot for an inheritance unto you, and to the strangers that sojourn among you, which shall brought forth children among you: and they shall be unto you as born in the country among the children of Israel; they shall have inheritance with you among the tribes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come to pass, that in what tribe the stranger sojourns, there shall all of you give him his inheritance, says the Lord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come to pass, that in what tribe the stranger sojourns, there shall all of you give him his inheritanc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 ஆலயத்தின் வாசலுக்குத் திரும்பிவரப்பண்ணினார்; இதோ, வாசற்படியின் கீழி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புறப்பட்டுக் கிழக்கே ஓடுகிறதாயிருந்தது; ஆலயத்தின் முகப்பு கிழக்கு நோக்கியிருந்தது;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ஆலயத்தின் வலதுபுறமாய்ப் பலிபீடத்துக்குத் தெற்கே பாய்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என்னை வடக்கு வாசல் வழியாய்ப் புறப்படப்பண்ணி, என்னை வெளியிலே கீழ்த்திசை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சல்மட்டும் சுற்றி நடத்தக்கொண்டுபோனார்; அங்கே தண்ணீர் வலதுபுறத்திலிருந்து பாய்கிற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 புருஷன் தமது கையில் நூலைப் பிடித்துக்கொண்டு, கிழக்கே புறப்படுகையில் ஆயிரமுழம் அள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 தண்ணீரைக் கடக்கப்பண்ணினார்; தண்ணீர் கணுக்கால் அ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அவர் ஆயிரமுழம் அளந்து, என்னைத் தண்ணீரைக் கடக்கப்பண்ணினார்; அங்கே தண்ணீர் முழ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ருந்தது; பின்னும் அவர் ஆயிரமுழம் அளந்து என்னைக் கடக்கப்பண்ணினார்; அங்கே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ப்ப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அவர் ஆயிரமுழம் அளந்தார்; அங்கே அது நான் கடக்கக் கூடாத நதியாயிருந்தது;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ழமும் கடக்கமுடியாத நதி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என்னை நோக்கி: மனுபுத்திரனே, இதைக் கண்டாயா என்று சொல்லி, என்னை நதியோரமாய்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க்கொண்டு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நடந்துவருகையில், இதோ, நதியோரத்தில் இக்கரையிலும் அக்கரையிலும் வெகு திரளான விருட்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என்னை நோக்கி: இந்தத் தண்ணீர் கிழக்கு தேசத்துக்குப் புறப்பட்டுப்போய், வனாந்தரவழியாய்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ல் விழும்; இது கடலில் பாய்ந்து, விழுந்தபின்பு, அதின் தண்ணீர் ஆரோக்கிய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பவிப்பது என்னவென்றால், இந்த நதி போகுமிடமெங்கும் சஞ்சரிக்கும் ஜீவபிராணிகள் யாவும் பி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ண்ணீர் அங்கே வந்தபடியினால் வெகு ஏராளமான மச்சங்களும் உண்டாயிருக்கு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போகுமிடமெங்குமுள்ள யாவும் ஆரோக்கியப்பட்டுப் பி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என்கேதிதுவக்கி எனெக்லாயிம்மட்டும் மீன்பிடிக்கிறவர்கள் அதின் கரையிலே நிற்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லாம் வலைகளை விரிக்கிற ஸ்தலமாயிருக்கும்; அதின் மச்சங்கள் பெரிய சமுத்திரத்தின் மச்சங்களைப்போ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 ஜாதியும் மகா ஏராளமு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அதினுடைய உளையான பள்ளங்களும் அதினுடைய மடுக்களும் ஆரோக்கியமாகாமல், உப்பா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தியோரமாய் அதின் இக்கரையிலும் அக்கரையிலும் புசிப்புக்கான சகலவித விருட்சங்களும் வளரு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ள் உதிர்வதுமில்லை, அவைகளின் கனிகள் கெடுவதுமில்லை; அவைகளுக்குப் பாயும் தண்ணீர்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லிருந்து பாய்கிறபடியில் மாதந்தோறும் புதுக்கனிகளைக் கொடுத்துக்கொண்டேயிருக்கு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கள் புசிப்புக்கும் அவைகளின் இலைகள் அவிழ்தத்துக்கு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நீங்கள் இஸ்ரவேலின் பன்னிரண்டு கோத்திர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த்தின்படியே தேசத்தைச் சுதந்தரித்துக்கொண்டு குறிக்கவேண்டிய எல்லையாவது: யோசேப்புக்கு இரண்டு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கோதரனோடே சகோதரனுக்குச சரிபங்கு உண்டாக அதைச் சுதந்தரித்துக்கொள்ளக்கடவீர்கள்; அ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க்குக் கொடுப்பேன் என்று நான் ஆணையிட்டுக் கொடுத்தேன்; ஆகையால் உங்களுக்கு இந்த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சத்தின் எல்லையாவது: வடபுறம் பெரிய சமுத்திரந்துவக்கி, சேதாதுக்குப் போகிற எ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மாத்தும், பேரொத்தாவும், தமஸ்குவின் எல்லைக்கும் ஆமாத்தின் எல்லைக்கும் நடுவான சிப்ரா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னின் எல்லையோடே சேர்ந்த ஆத்சார் அத்தீகோனு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சமுத்திரத்திலிருந்து போகிற எல்லை ஆத்சார்ஏனானும், தமஸ்குவின் எல்லையும், வடமூ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ம் ஆமாத்தின் எல்லையுமானது; இது வட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ழ்ப்புறத்தை ஆப்ரானுக்கும் தமஸ்குவுக்கும் நடுவாகவும், கீலேயாத்துக்கும் யோர்தானின் ஓ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தேசத்துக்கும் நடுவாகவும் கீழ்க்கடல்மட்டும் இருக்கும் எல்லையாய் அளப்பீர்களாக;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மூலையான தென்புறம் தாமார் துவக்கி, காதேசிலுள்ள சண்டைமூட்டுதலின் தண்ணீர்கள்மட்டா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மட்டாகவும், பெரிய சமுத்திரமட்டாகவும் இருப்பது, இது தென்மூலையான தென்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புறம் அந்த எல்லைதுவக்கி ஆமாத்துக்கு எதிராக வந்து சேருமட்டும் இருக்கிற பெரிய சமுத்திர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 தேசத்தை நீங்கள் இஸ்ரவேல் கோத்திரங்களின்படியே உங்களுக்குள்ளே பங்கிட்டுக்கொள்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ங்களுக்கும், உங்களுக்குள்ளே தங்கி உங்களுக்குள்ள பிள்ளைகளைப் பெறுகிற அந்நியர்களுக்கு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 சீட்டுப்போட்டுச் சுதந்தரமாக்கிக்கொள்வீர்களாக; இவர்கள் உங்களுக்கு இஸ்ரவேல் புத்தி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வர்களைப்போல இருந்து, உங்களோடேகூட இஸ்ரவேல் கோத்திரங்களின் நடுவே சுதந்தர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நியன் எந்தக் கோத்திரத்தோடே தங்கியிருக்கிறானோ, அதிலே அவனுடைய சுதந்தரத்தை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கடவீ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7]]></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2026-11-03T12:00:06Z</dcterms:created>
  <dcterms:modified xsi:type="dcterms:W3CDTF">2026-11-03T12:00:06Z</dcterms:modified>
  <dc:title>எசேக்கியேல் : 47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