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டந்துவருகையில், இதோ, நதியோரத்தில் இக்கரையிலும் அக்கரையிலும் வெகு திரளான விருட்சங்கள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தேசத்தை நீங்கள் இஸ்ரவேல் கோத்திரங்களின்படியே உங்களுக்குள்ளே பங்கிட்டுக்கொள்வீ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તે માણસ મને મંદિરના ધ્વાર પાસે પાછો લાવ્યો, મેં જોયું તો મંદિરના ઉંબરા તળેથી નીકળીને પ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્વ તરફ વહેતું હતું, કારણ, મંદિર પૂર્વાભિમુખ હતું. એ પાણી યજ્ઞવેદીની અને મંદિરની દક્ષિણ બાજુએ થ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તે માણસ મને ઉત્તરને દરવાજેથી બહાર લઇ આવ્યો અને ફેરવીને પૂર્વ દરવાજે લઇ ગયો. ત્યાં જમ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એથી થોડું થોડું પાણી નીકળ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ાથમાં માપદંડ લઇને તે પૂર્વ તરફ ગયો અને 1,000 હાથ ભર્યા પછી તેણે મને પાણીમાં ચલાવ્યો. પ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ૂંટીસમ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પછી તેણે બીજા 1,000 હાથ અંતર માપ્યું અને ફરી મને પાણીમાં ચલાવ્યો, અહીં પાણી ઘૂંટણસમ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તેણે એક 1,000 હાથ અંતર માપ્યું, અને મને પાણીમાં ચલાવ્યો, અહીં પાણી કમરસમ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બીજા 1,000 હાથ અંતર માપ્યું. હવે તે પાણી નદીમાં ફેરવાઇ ગયા હતાં, પાણી એટલાં ઊંડા હતાં કે ત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 શકાય. કોઇ ચાલીને સામે કિનારે જઇ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મને કહ્યું “હે મનુષ્યના પુત્ર, આ બધું ધ્યાનમાં રાખ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 બાદ તે મને પાછો નદીને કાંઠે લઇ ગયો અને મેં જોયું તો બંને કાંઠે પુષ્કળ વૃક્ષો ઊભ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મને કહ્યું, “આ પાણી પૂર્વમાં વહેતું યર્દનકાંઠા સુધી જાય છે અને આખરે એ મૃતસરોવરને જઇને મળ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એ જ્યારે મૃતસરોવરને જઇને મળે છે ત્યારે તેના પાણીને મીઠું બનાવ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ં જ્યાં એ પાણી વહેશે ત્યાં ત્યાં બધી જાતના પ્રાણીઓ અને માછલાંઓ ઉભરાવા માંડશે. એ પાણીનો ઝ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સરોવરના પાણીને મીઠું બનાવી દેશે. અને એ જ્યાં જ્યાં થઇને વહેશે ત્યાં જીવન ફે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ૃતસમુદ્રના કાંઠે માછીમારો ઊભા રહેશે અને એન-ગેદીથી છેક એન-એગ્લાઇમ સુધી સર્વ જગ્યાએ માછલાં પક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કિનારો માછલી પકડવાની જાળો પાથરવાનું સ્થળ બની રહેશે અને ત્યાં મોટા સમુદ્રમાં છે તેમ વિવિ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ની માછલીઓ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કાંઠે આવેલા કાદવકીચડના તથા તળાવોના પાણી મીઠાં નહિ થાય, પણ મીઠું બનાવવાના કામ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 નદીના બંને કાંઠાઓ ઉપર બધાં ફળઝાડો ઊગી નીકળશે, તેમના પાંદડાં કરમાશે નહિ અને તેમને ફળ આવતાં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ટકશે નહિ. દર મહિને તેમને નવા ફળ આવશે, કારણ, તેમને મળતું પાણી મંદિરમાંથી આવે છે, તેમના ફળ ખા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પાંદડાં દવા માટ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મારા માલિક કહે છે: “ઇસ્રાએલના બાર કુળ સમૂહોને જમીન વહેંચવા માટે આ સૂચનો છે: યૂસફના કુળ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ુત્રોની જાતિઓ એફ્રાઇમ અને મનાશ્શા માટે બે ભાગ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ર્વ કુળોને સરખો ભાગ મળશે, કારણ કે તમારા પિતૃઓને આ દેશ આપવાની મેં પ્રતિજ્ઞા લીધી હતી અ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વારસો મળશે. તેની હદ આ પ્રમાણ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ઉત્તરની સરહદ ભૂમધ્ય સમુદ્રથી હેથ્લોન અને સદાદમાંથી પસુર થઇ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ામાથ અનદ દમસ્ક અને હમાથની સરહદ વચ્ચે આવેલાં શેહરો બેરોથાહ અને સિબ્રાઇમ થઇને હૌરાનની સરહદે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સેર-હાનીકોન સુધ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મ, ઉત્તરની સરહદ ભૂમધ્ય સમુદ્રથી એનોન શહેર સુધી જાય છે અને તેની ઉત્તરે દમસ્કની સરહદ અને હમ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ા છે. આ ઉત્તરની સરહ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પૂર્વની સરહદ, દમસ્ક અને હૌરાનના પ્રદેશમાંથી પસાર થઇને દક્ષિણમાં જાય છે, અને યર્દન નદીની પૂવેર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ાં ઇસ્રાએલના અને ગિલયાદના પ્રદેશ વચ્ચે જાય છે. આ પૂર્વ સરહ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દક્ષિણની સરહદ તામારથી મરીબોથ-કાદેશના જળસમૂહ આગળ થઇને મિસરની ખાડી પાસે થઇને મિસરની સરહદે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ધ્ય સમુદ્ર સુધી જાય છે. આ દક્ષિણ સરહ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પશ્ચિમ સરહદે ભૂમધ્ય સમુદ્ર આવેલો છે અને હમાથના ઘાટ સામેના બિંદુ સુધી એ જ સરહદની ગરજ સ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ઇસ્રાએલના કુળો મધ્યે આ સરહદોનો વિસ્તાર તમારે વહેંચી આપ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ારા પોતાના માટે અને તમારી મધ્યે પોતાના કુટુંબો સાથે વસતા પરદેશીઓ માટે આ દેશને વતન તરીકે વહે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ો. આ દેશમાં જન્મેલા વિદેશી માતાપિતાના બાળકો પણ દેશના વતની કહેવાશે. તમારા બાળકોની જેમજ તેઓન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ખા અધિકારો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વિદેશીઓ જે જાતિ વંશની ભેગા વસતા હોય તેની સાથે તેમને પણ ભાગ મળવો જોઇએ.” આ મારા માલિક યહોવા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2026-10-21T10:24:46Z</dcterms:created>
  <dcterms:modified xsi:type="dcterms:W3CDTF">2026-10-21T10:24:46Z</dcterms:modified>
  <dc:title>એઝેકિયેલ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