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த்தமிட்டு அழுதான்; அதை எகிப்தியர் கேட்டார்கள், பார்வோனின் வீட்டாரும் க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ு தன் சகோதரரைப் பார்த்து: நான் யோசேப்பு; என் தகப்பனார் இன்னும் உயிரோடே இருக்கிறாரா என்றான். அவனுடைய சகோதரர் அவனுக்கு முன்பாகக் கலக்கமுற்றிருந்ததினாலே, அவனுக்கு உத்தரம் சொல்லக் கூடாமல்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ு தன் சகோதரரைப் பார்த்து: நான் யோசேப்பு; என் தகப்பனார் இன்னும் உயிரோடே இருக்கிறாரா என்றான். அவனுடைய சகோதரர் அவனுக்கு முன்பாகக் கலக்கமுற்றிருந்ததினாலே, அவனுக்கு உத்தரம் சொல்லக் கூடாமல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 தன் சகோதரரை நோக்கி: என் கிட்ட வாருங்கள் என்றான். அவர்கள் கிட்டப்போனார்கள்; அப்பொழுது அவன்: நீங்கள் எகிப்துக்குப் போகிறவர்களிடத்தில் விற்றுப்போட்ட உங்கள் சகோதரனாகிய யோசேப்பு நான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 தன் சகோதரரை நோக்கி: என் கிட்ட வாருங்கள் என்றான். அவர்கள் கிட்டப்போனார்கள்; அப்பொழுது அவன்: நீங்கள் எகிப்துக்குப் போகிறவர்களிடத்தில் விற்றுப்போட்ட உங்கள் சகோதரனாகிய யோசேப்பு நான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 இவ்விடத்தில் வரும்படி விற்றுப்போட்டதினால், நீங்கள் சஞ்சலப்படவேண்டாம்; ஜீவரட்சணை செய்யும்படிக்குத் தேவன் என்னை உங்களுக்கு முன்னே அனுப்ப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 இவ்விடத்தில் வரும்படி விற்றுப்போட்டதினால், நீங்கள் சஞ்சலப்படவேண்டாம்; ஜீவரட்சணை செய்யும்படிக்குத் தேவன் என்னை உங்களுக்கு முன்னே அனுப்ப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இப்பொழுது இரண்டு வருஷமாகப் பஞ்சம் உண்டாயிருக்கிறது; இன்னும் ஐந்து வருஷம் உழவும் அறுப்பும் இல்லாமல் பஞ்சம்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இப்பொழுது இரண்டு வருஷமாகப் பஞ்சம் உண்டாயிருக்கிறது; இன்னும் ஐந்து வருஷம் உழவும் அறுப்பும் இல்லாமல் பஞ்சம் இ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ே உங்கள் வம்சம் ஒழியாமலிருக்க உங்களை ஆதரிக்கிறதற்காகவும், பெரிய இரட்சிப்பினால் உங்களை உயிரோடே காப்பதற்காகவும் தேவன் என்னை உங்களுக்கு முன்னமே அனுப்ப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ீங்கள் அல்ல, தேவனே என்னை இவ்விடத்துக்கு அனுப்பி, என்னைப் பார்வோனுக்குத் தகப்பனாகவும், அவர் குடும்பம் அனைத்திற்கும் கர்த்தனாகவும், எகிப்துதேசம் முழுதுக்கும் அதிபதியாகவும் வை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ீங்கள் அல்ல, தேவனே என்னை இவ்விடத்துக்கு அனுப்பி, என்னைப் பார்வோனுக்குத் தகப்பனாகவும், அவர் குடும்பம் அனைத்திற்கும் கர்த்தனாகவும், எகிப்துதேசம் முழுதுக்கும் அதிபதியாகவும் வை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ீக்கிரமாய் என் தகப்பனிடத்தில் போய்: தேவன் என்னை எகிப்து தேசம் முழுதுக்கும் அதிபதியாக வைத்தார்; என்னிடத்தில் வாரும், தாமதிக்க 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ீக்கிரமாய் என் தகப்பனிடத்தில் போய்: தேவன் என்னை எகிப்து தேசம் முழுதுக்கும் அதிபதியாக வைத்தார்; என்னிடத்தில் வாரும், தாமதிக்க வேண்ட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ும் உம்முடைய பிள்ளைகளும், அவர்களுடைய பிள்ளைகளும், உம்முடைய ஆடுமாடுகளோடும் உமக்கு உண்டாயிருக்கிற யாவற்றோடும் கோசேன் நாட்டில் வாசம்பண்ணி என் சமீபத்தில் இருக்கல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ும் உம்முடைய பிள்ளைகளும், அவர்களுடைய பிள்ளைகளும், உம்முடைய ஆடுமாடுகளோடும் உமக்கு உண்டாயிருக்கிற யாவற்றோடும் கோசேன் நாட்டில் வாசம்பண்ணி என் சமீபத்தில் இருக்கல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க்கும் உம்முடைய குடும்பத்தாருக்கும் உமக்கு இருக்கிற யாவற்றிற்கும் வறுமை வராதபடிக்கு, அங்கே உம்மைப் பராமரிப்பேன்; இன்னும் ஐந்து வருஷம் பஞ்சம் இருக்கும் என்று, உம்முடைய குமாரனாகிய யோசேப்பு சொல்லச்சொன்னான் என்று சொல்ல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க்கும் உம்முடைய குடும்பத்தாருக்கும் உமக்கு இருக்கிற யாவற்றிற்கும் வறுமை வராதபடிக்கு, அங்கே உம்மைப் பராமரிப்பேன்; இன்னும் ஐந்து வருஷம் பஞ்சம் இருக்கும் என்று, உம்முடைய குமாரனாகிய யோசேப்பு சொல்லச்சொன்னான் என்று 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உங்களோடே பேசுகிற வாய் என் வாய்தான் என்பதை உங்கள் கண்களும் என் தம்பியாகிய பென்யமீனின் கண்களும் காண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லே எனக்கு உண்டாயிருக்கிற சகல மகிமையையும், நீங்கள் கண்ட யாவையும் என் தகப்பனுக்கு அறிவித்து, அவர் சீக்கிரமாய் இவ்விடத்துக்கு வரும்படி செய்யுங்கள் என்று சொல்லி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லே எனக்கு உண்டாயிருக்கிற சகல மகிமையையும், நீங்கள் கண்ட யாவையும் என் தகப்பனுக்கு அறிவித்து, அவர் சீக்கிரமாய் இவ்விடத்துக்கு வரும்படி செய்யுங்கள் என்று சொல்லி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தம்பியாகிய பென்யமீனின் கழுத்தைக் கட்டிக்கொண்டு அழுதான்; பென்யமீனும் அவன் கழுத்தைக் கட்டிக்கொண்டு அழு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தன் சகோதரர் யாவரையும் முத்தஞ்செய்து, அவர்களையும் கட்டிக்கொண்டு அழுதான். அதற்குப்பின் அவன் சகோதரர் அவனோடே சம்பாஷ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தன் சகோதரர் யாவரையும் முத்தஞ்செய்து, அவர்களையும் கட்டிக்கொண்டு அழுதான். அதற்குப்பின் அவன் சகோதரர் அவனோடே சம்பாஷ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ேப்பின் சகோதரர் வந்தார்கள் என்கிற சமாசாரம் பார்வோன் அரமனையில் பிரசித்தமானபோது, பார்வோனும் அவனுடைய ஊழியக்காரரும் சந்தோஷம் அடை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ேப்பின் சகோதரர் வந்தார்கள் என்கிற சமாசாரம் பார்வோன் அரமனையில் பிரசித்தமானபோது, பார்வோனும் அவனுடைய ஊழியக்காரரும் சந்தோஷம் அடை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நீ உன் சகோதரரோடே சொல்லவேண்டியது என்னவென்றால்: உங்கள் கழுதைகளின்மேல் பொதியேற்றிக்கொண்டு புறப்பட்டு, கானான்தேசத்துக்குப் போய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நீ உன் சகோதரரோடே சொல்லவேண்டியது என்னவென்றால்: உங்கள் கழுதைகளின்மேல் பொதியேற்றிக்கொண்டு புறப்பட்டு, கானான்தேசத்துக்குப் 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தகப்பனையும் உங்கள் குடும்பத்தாரையும் கூட்டிக்கொண்டு, என்னிடத்தில் வாருங்கள், நான் உங்களுக்கு எகிப்துதேசத்தின் நன்மையைத் தருவேன்; தேசத்தின் கொழுமையைச் சாப்பிடு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தகப்பனையும் உங்கள் குடும்பத்தாரையும் கூட்டிக்கொண்டு, என்னிடத்தில் வாருங்கள், நான் உங்களுக்கு எகிப்துதேசத்தின் நன்மையைத் தருவேன்; தேசத்தின் கொழுமையைச் சாப்பிடு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ங்கள் குழந்தைகளுக்காகவும் உங்கள் மனைவிகளுக்காகவும் வண்டிகளை எகிப்துதேசத்திலிருந்து கொண்டுபோய், அவர்களையும் உங்கள் தகப்பனுடனே ஏற்றிக்கொண்டுவ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ங்கள் குழந்தைகளுக்காகவும் உங்கள் மனைவிகளுக்காகவும் வண்டிகளை எகிப்துதேசத்திலிருந்து கொண்டுபோய், அவர்களையும் உங்கள் தகப்பனுடனே ஏற்றிக்கொண்டுவா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தட்டுமுட்டுகளைக்குறித்துக் கவலைப்படவேண்டாம்; எகிப்துதேசமெங்குமுள்ள நன்மை உங்களுடையதாயிருக்கும் என்று சொல்லச் சொல்லி, உனக்கு நான் இட்ட கட்டளைப்படியே செய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குமாரர் அப்படியே செய்தார்கள். யோசேப்பு பார்வோனுடைய கட்டளைகளின்படியே அவர்களுக்கு வண்டிகளைக் கொடுத்ததுமன்றி, வழிக்கு ஆகாரத்த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குமாரர் அப்படியே செய்தார்கள். யோசேப்பு பார்வோனுடைய கட்டளைகளின்படியே அவர்களுக்கு வண்டிகளைக் கொடுத்ததுமன்றி, வழிக்கு ஆகாரத்த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ில் ஒவ்வொருவனுக்கும் மாற்று வஸ்திரங்களையும் கொடுத்தான்; பென்யமீனுக்கோ முந்நூறு வெள்ளிக்காசையும் ஐந்து மாற்று வஸ்திரங்களையும் கொடு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ில் ஒவ்வொருவனுக்கும் மாற்று வஸ்திரங்களையும் கொடுத்தான்; பென்யமீனுக்கோ முந்நூறு வெள்ளிக்காசையும் ஐந்து மாற்று வஸ்திரங்களையும் கொடு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ன் தகப்பனுக்குப் பத்துக் கழுதைகளின்மேல் எகிப்தின் உச்சிதமான பதார்த்தங்களும், பத்துக் கோளிகைக் கழுதைகளின்மேல் தன் தகப்பனுக்காகத் தானியமும் அப்பமும் மற்றத் தின்பண்டங்களும் ஏற்றி அனுப்ப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ன் தகப்பனுக்குப் பத்துக் கழுதைகளின்மேல் எகிப்தின் உச்சிதமான பதார்த்தங்களும், பத்துக் கோளிகைக் கழுதைகளின்மேல் தன் தகப்பனுக்காகத் தானியமும் அப்பமும் மற்றத் தின்பண்டங்களும் ஏற்றி அனுப்ப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நீங்கள் போகும் வழியிலே சண்டைபண்ணிக்கொள்ளாதிருங்கள் என்று அவன் தன் சகோதரருக்குச் சொல்லி அனுப்பினான்; அவர்கள் புறப்பட்டுப் 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எகிப்திலிருந்து போய், கானான்தேசத்திலே தங்கள் தகப்பனாகிய யாக்கோபினிடத்தில் வந்த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உயிரோடிருக்கிறான், அவன் எகிப்துதேசத்துக்கெல்லாம் அதிபதியாயிருக்கிறான் என்று அவனுக்கு அறிவித்தார்கள். அவன் இருதயம் மூர்ச்சையடைந்தது; அவன் அவர்களை நம்ப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உயிரோடிருக்கிறான், அவன் எகிப்துதேசத்துக்கெல்லாம் அதிபதியாயிருக்கிறான் என்று அவனுக்கு அறிவித்தார்கள். அவன் இருதயம் மூர்ச்சையடைந்தது; அவன் அவர்களை நம்ப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யோசேப்பு தங்களுடனே சொன்ன வார்த்தைகள் யாவையும் அவனுக்குச் சொன்னபோதும், தன்னை ஏற்றிக்கொண்டு போகும்படி யோசேப்பு அனுப்பின வண்டிகளை அவன் கண்டபோதும், அவர்களுடைய தகப்பனாகிய யாக்கோபின் ஆவி உயிர்த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யோசேப்பு தங்களுடனே சொன்ன வார்த்தைகள் யாவையும் அவனுக்குச் சொன்னபோதும், தன்னை ஏற்றிக்கொண்டு போகும்படி யோசேப்பு அனுப்பின வண்டிகளை அவன் கண்டபோதும், அவர்களுடைய தகப்பனாகிய யாக்கோபின் ஆவி உயிர்த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ஸ்ரவேல்: என் குமாரனாகிய யோசேப்பு இன்னும் உயிரோடிருக்கிறானே, இது போதும்; நான் மரணமடையுமுன்னே போய் அவனைப் பார்ப்ப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ஸ்ரவேல்: என் குமாரனாகிய யோசேப்பு இன்னும் உயிரோடிருக்கிறானே, இது போதும்; நான் மரணமடையுமுன்னே போய் அவனைப் பார்ப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ోసేపు తన యొద్ద నిలిచినవారందరి యెదుట తన్ను తాను అణచుకొనజాలకనా యొద్దనుండి ప్రతి మనుష్య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లుపలికి పంపి వేయుడని బిగ్గరగా చెప్పెను. యోసేపు తన సహోద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ఎలుగెత్తి యేడ్వగా ఐగుప్తీయులును ఫరో యింటివారును వి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యోసేపునేను యోసే పును; నా తండ్రి యింక బ్రదికియున్నాడా అని అడిగి నప్పుడు అతని సహోదరుల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ఖమందు తొందరపడి అతనికి ఉత్తరము ఇయ్యలే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తట యోసేపునా దగ్గరకు రండని తన సహోదరులతో చెప్పినప్పుడు వారు అతని దగ్గర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తడుఐగుప్తునకు వెళ్లునట్లు మీరు అమి్మవేసిన మీ సహోదరుడైన యోసే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నను నేనిక్కడికి వచ్చు నట్లు మీరు నన్ను అమి్మవేసినందుకు దుఃఖపడకుడి; అది మీకు సంతాపము పుట్ట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్యకుడి; ప్రాణరక్షణ కొరకు దేవుడు మీకు ముందుగా నన్ను పంపించ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ెండు సంవత్సరములనుండి కరవు దేశములో నున్నది. సేద్యమైనను కోతయైనను లేని సంవత్సరములు ఇంక అయి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ను. మిమ్మును ఆశ్చర్యముగ రక్షించి దేశ ములో మిమ్మును శేషముగా నిలుప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ాణముతో కాపాడుటకును దేవుడు మీకు ముందుగా నన్ను పంప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దేవుడేగాని మీరు నన్నిక్కడికి పంపలేదు. ఆయన నన్ను ఫరోకు తండ్రిగాను అతని యింటివారి కంద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గాను ఐగుప్తు దేశమంతటిమీద ఏలికగాను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ీరు త్వరగా నా తండ్రి యొద్దకు వెళ్లి అతనితోనీ కుమారుడైన యోసేపుదేవుడు నన్ను ఐగుప్తు దేశమంత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గా నియ మించెను, నా యొద్దకు రమ్ము, అక్కడ ఉండవద్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గోషెను దేశమందు నివసించెదవు, అప్పుడు నీవును నీ పిల్లలును నీ పిల్లల పిల్లల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మందలును నీ పశువు లును నీకు కలిగినది యావత్తును నాకు సమీప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కను అయిదు కరవు సంవత్సరములు వచ్చును గనుక నీకును నీ యింటి వారికిని నీకు కలిగినదంతటికిని పేదరి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కుండ అక్కడ నిన్ను పోషించెదనన్నాడని చ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దిగో మీతో మాటలాడుచున్నది నా నోరే అని మీ కన్నులును నా తమ్ముడైన బెన్యామీను కన్నులును చ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ఐగుప్తులో నాకు కలిగిన సమస్త ఘనతను, మీరు చూచినది యావత్తు నా తండ్రికి తెలియచేసి త్వరగా నా తండ్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క్కడికి తీసి కొనిరండని తన సహోదరుల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న తమ్ము డైన బెన్యామీను మెడమీద పడి యేడ్చెను; బెన్యామీను అతని మెడమీదపడి యే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తన సహోదరులందరిని ముద్దు పెట్టు కొని వారిమీద పడి యేడ్చిన తరువాత అతని సహోదరులు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ోసేపుయొక్క సహోదరులు వచ్చిన వర్తమానము ఫరో యింటిలో వినబడెను. అది ఫరోకును అతని సేవకు 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ష్టమ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ఫరో యోసేపుతో ఇట్లనెనునీవు నీ సహోదరులను చూచిమీరీలాగు చేయుడి, మీ పశువులమీద బరువులు క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ాను దేశమునక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ీ తండ్రిని మీ యింటివారిని వెంట బెట్టుకొని నా యొద్దకు రండి; ఐగుప్తు దేశమందలి మంచి వస్త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ెచ్చెదను, ఈ దేశముయొక్క సారమును మీరు అనుభవ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కు ఆజ్ఞయైనది గదా? దీని చేయుడి, మీ పిల్లలకొరకును మీ భార్యలకొరకును ఐగుప్తులోనుండి బండ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పోయి మీ తండ్రిని వెంటబెట్టుకొని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ఐగుప్తు దేశమంతటిలోనున్న మంచి వస్తువులు మీవే అగును గనుక మీ సామగ్రిని లక్ష్యపెట్టకుడని చెప్ప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శ్రాయేలు కుమారులు ఆలాగుననే చేసిరి. యోసేపు ఫరోమాట చొప్పన వారికి బండ్లను ఇప్పించెను; మార్గ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రము ఇ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డు వారికి రెండేసి దుస్తుల బట్టలు ఇచ్చెను; బెన్యా మీనుకు మూడువందల తులముల వెండియును ఐదు దుస్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లు ఇచ్చ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తన తండ్రి నిమిత్తము ఐగుప్తులో నున్న మంచి వస్తువులను మోయుచున్న పది గాడిదలను, మార్గమునక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 నిమిత్తము ఆహారమును, ఇతర ధాన్యమును తిను బండ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తడు తన సహోదరులను సాగనంపి వారు బయలుదేరుచుండగామార్గమందు కలహ పడకుడ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ు ఐగుప్తునుండి బయలు దేరి కనాను దేశమునకు తన తండ్రియైన యాకోబు న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ోసేపు ఇంక బ్రదికియుండి ఐగుప్తు దేశమంతటిని ఏలుచున్నాడని అతనికి తెలియచేసిరి. అయితే అతడు వారి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లేదు గనుక అతడు నిశ్చేష్ట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ు వారు యోసేపు తమతో చెప్పిన మాటలన్నిటిని అతనితో చెప్పిరి. అతడు తన్ను ఎక్కించుకొని పోవ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సేపు పంపినబండ్లు చూచి నప్పుడు వారి తండ్రియైన యాకోబు ప్రాణము తెప్ప రిల్ల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ఇశ్రాయేలుఇంతే చాలును, నా కుమారుడైన యోసేపు ఇంక బ్రదికియున్నాడు, నేను చావకమునుప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చూచెద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2026-10-20T00:41:33Z</dcterms:created>
  <dcterms:modified xsi:type="dcterms:W3CDTF">2026-10-20T00:41:33Z</dcterms:modified>
  <dc:title>ఆదికాండము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