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சல்லூமின் குமாரன், இவன் சாதோக்கின் குமாரன், இவன் அகிதூபின் குமார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அமரியாவின் குமாரன், இவன் அசரியாவின் குமாரன், இவன் மொராயோதின் குமார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சேராகியாவின் குமாரன், இவன் ஊசியின் குமாரன், இவன் புக்கியின் குமார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த்தில் அவன் எருசலேமுக்கு வந்தான்; அது அந்த ராஜாவின் ஏழாம் வருஷம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 ಕಾರ್ಯಗಳಾದ ತರುವಾಯ ಎಜ್ರನು ಪಾರಸಿಯರ ಅರಸನಾದ ಅರ್ತಷಸ್ತನ ಆಳಿಕೆ ಯಲ್ಲಿ ಬಾಬೆಲಿನಿಂದ ಹೊರಟುಹೋದನು. ಇವನು ಸೆರ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ು, ಇವನು ಅಜರ್ಯನ ಮಗ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ವನು ಹಿಲ್ಕೀಯನ ಮಗನು, ಇವನು ಶಲ್ಲೂಮನ ಮಗನು, ಇವನು ಚಾದೋಕನ ಮಗನು, ಇವನು ಅಹೀಟೂಬನ ಮಗ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ವನು ಅಮ ರ್ಯನ ಮಗನು, ಇವನು ಅಜರ್ಯನ ಮಗ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ನು ಮೆರಾಯೋತನ ಮಗನು, ಇವನು ಜೆರಹ್ಯನ ಮಗನು, ಇವನು ಉಜ್ಜೀಯನ ಮಗನು, ಇವನು ಬುಕ್ಕೀಯ ಮಗ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ರ ಸಂಗಡ ಯೆರೂಸ ಲೇಮಿನಲ್ಲಿರುವ ತಮ್ಮ ದೇವರ ಆಲಯಕ್ಕೋಸ್ಕರ ಜನರಿಂದಲೂ ಯಾಜಕರಿಂದಲೂ ಕೊಡಲ್ಪಟ್ಟ ಮನಃ ಪೂರ್ವಕ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ಣೆಯನ್ನೂ ತಕ್ಕೊಂಡ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ವನು ಅಬೀಷೂವನ ಮಗನು, ಇವನು ಫೀನೆಹಾಸನ ಮಗನು, ಇವನು ಎಲ್ಲಾಜಾರನ ಮಗನು, ಇವನು ಪ್ರಧಾನ ಯಾಜಕ ನಾದ ಆರೋನನ 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ಹಣದಿಂದ ನೀನು ತ್ವರೆಯಾಗಿ ಹೋರಿಗಳನ್ನೂ ಟಗರುಗಳನ್ನೂ ಕುರಿಗಳನ್ನೂ ಅವುಗಳಿಗೆ ಕಾಣಿಕೆಗ ಳನ್ನೂ ಪಾ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ಣೆಗಳನ್ನೂ ಕೊಂಡುಕೊಂಡು ಅವುಗಳನ್ನು ಯೆರೂಸಲೇಮಿನಲ್ಲಿರುವ ನಿಮ್ಮ ದೇವರ ಆಲಯದ ಬಲಿಪೀಠದ ಮೇಲೆ ಅರ್ಪಿಸುವದಕ್ಕ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ಿಂದಲೂ ಅವನ ಏಳುಮಂದಿ ಸಲಹೆ ಗಾರರಿಂದಲೂ ಕಳುಹಿಸಲ್ಪ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ಎಜ್ರನು ಇಸ್ರಾ ಯೇಲ್‌ ದೇವರಾಗಿರುವ ಕರ್ತನು ಕೊಟ್ಟ ಮೋಶೆಯ ನ್ಯಾಯಪ್ರಮಾಣದಲ್ಲಿ ನುರಿತ ಶಾಸ್ತ್ರಿಯಾಗಿದ್ದನು. ಇ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ವನ ದೇವರಾಗಿರುವ ಕರ್ತನ ಕೈ ಇದ್ದ ಪ್ರಕಾರವೇ ಅರಸನು ಇವನಿಗೆ ಕೇಳಿದ್ದನ್ನೆಲ್ಲಾ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ಇವನ ಸಂಗಡ ಇಸ್ರಾಯೇಲ್‌ ಮಕ್ಕಳಲ್ಲಿಯೂ ಯಾಜಕರಲ್ಲಿಯೂ ಲೇವಿಯರಲ್ಲಿಯೂ ಹಾಡುಗಾರರಲ್ಲಿಯೂ ದ್ವಾರಪಾಲಕ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ತಿನಿ ಯರಲ್ಲಿಯೂ ಕೆಲವರು ಅರ್ತಷಸ್ತನ ಆಳಿಕೆಯು ಏಳನೇ ವರುಷದಲ್ಲಿ ಯೆರೂಸಲೇಮ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ಿಕ್ಕಾದ ಬೆಳ್ಳಿ ಬಂಗಾರದಿಂದ ನಿನಗೂ ನಿನ್ನ ಸಹೋದರರಿಗೂ ಯಾವ ದನ್ನು ಮಾಡಲು ಯುಕ್ತವಾಗಿ ಕಾಣಿಸುವದೋ ಅದೇ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ದೇವರ ಚಿತ್ತದ ಹಾಗೆಯೇ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 ಏಳನೇ ವರುಷದ ಐದನೇ ತಿಂಗಳಲ್ಲಿ ಇವನು ಯೆರೂ ಸಲೇಮ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ನಿನ್ನ ದೇವರ ಆಲಯದ ಸೇವೆಯ ನಿಮಿತ್ತವಾಗಿ ನಿನಗೆ ಕೊಡಲ್ಪಟ್ಟ ಪಾತ್ರೆಗಳನ್ನು ನೀನು ಯೆರೂಸಲೇಮಿನ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ಒಪ್ಪಿಸಿ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ವನು ಮೊದಲನೇ ತಿಂಗಳಿನ ಮೊದಲನೇ ದಿವಸದಲ್ಲಿ ಬಾಬೆಲಿನಿಂದ ಹೋಗುವು ದಕ್ಕೆ ಯತ್ನಿಸಿ ತನ್ನ ದೇವರ ಒಳ್ಳೇ ಕೈ ಅವ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್ದರಿಂದ ಅವನ ಐದನೇ ತಿಂಗಳಿನ ಮೊದಲನೇ ದಿವಸದಲ್ಲಿ ಯೆರೂಸಲೇಮಿನಲ್ಲಿ ಬಂದು ಸೇ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ನ್ನು ಏನಾದರೂ ನಿನ್ನ ದೇವರ ಆಲಯಕ್ಕೋಸ್ಕರ ಅಗತ್ಯವಿದ್ದು ನೀನು ಕೊಡಬೇಕಾಗಿ ಬಂದರೆ ಅದನ್ನು ಅರಸನ ಬೊಕ್ಕಸ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ಅರಸನಾಗಿರುವ ಆರ್ತಷಸ್ತನಾದ ನಾನು ನದಿಯ ಆಚೆಯಲ್ಲಿರುವ ಎಲ್ಲಾ ಬೊಕ್ಕಸದವ ರಿಗೆ ಕೊಡುವ ಅಪ್ಪಣೆ ಏ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ಎಜ್ರನು ಕರ್ತನ ನ್ಯಾಯಪ್ರಮಾಣವನ್ನು ವಿಚಾರಿ ಸುವದಕ್ಕೂ ಅದರ ಪ್ರಕಾರ ಮಾಡುವದಕ್ಕೂ ಇಸ್ರಾ ಯೇ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ನ್ಯಾಯಗಳನ್ನು ಕಲಿಸುವದಕ್ಕೂ ತನ್ನ ಹೃದಯವನ್ನು ಸಿ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ರಲೋಕದ ದೇವರ ನ್ಯಾಯಪ್ರಮಾಣದ ಶಾಸ್ತ್ರಿಯಾಗಿರುವ ಯಾಜ ಕನಾದ ಎಜ್ರನು ನಿಮ್ಮಿಂದ ಏನಾದರೂ ಕೇಳಿದರೆ ಬೆಳ್ಳಿಯು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ಾಂತಿನ ಮಟ್ಟಿಗೂ ಗೋಧಿಯು ನೂರು ಕೊಳಗದ ಮಟ್ಟಿಗೂ ದ್ರಾಕ್ಷಾರಸವು ನೂರು ಬುದ್ದಲಿಯ ವರೆಗೂ ಎಣ್ಣೆಯು ನೂರು ಬುದ್ದಲ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ಉಪ್ಪು ಬೇಕಾದಷ್ಟು ತ್ವರೆಯಾಗಿ 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 ಆಜ್ಞೆಗಳ ವಾಕ್ಯಗಳನ್ನೂ ಆತನು ಇಸ್ರಾ ಯೇಲಿಗೆ ಕೊಟ್ಟ ಕಟ್ಟಳೆಗಳನ್ನೂ ಬೋಧಿಸತಕ್ಕ ಶಾಸ್ತ್ರಿಯೂ ಯಾಜಕನೂ 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ಿಗೆ ಅರಸನಾದ ಅರ್ತಷಸ್ತನು ಕೊಟ್ಟ ಪತ್ರದ ಪ್ರತಿ ಏ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ರಲೋಕದ ದೇವರಿಂದ ಏನಾದರೂ ಆಜ್ಞಾಪಿಸ ಲ್ಪಟ್ಟರೆ ಅದು ಪರಲೋಕದ ದೇವರ ಆಲಯಕ್ಕೋಸ್ಕರ ಜಾಗ್ರತೆಯಾಗಿ ಮಾ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ರಸನೂ ಅವನ ಕುಮಾರರೂ ಆಳುವ ರಾಜ್ಯದ ಮೇಲೆ ರೌದ್ರ ಯಾಕೆ ಇರ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ರಸರಿಗೆ ಅರಸನಾದ ಅರ್ತಷಸ್ತನು ಪರಲೋಕದ ದೇವರ ನ್ಯಾಯಪ್ರಮಾಣ ವಿಷಯ ಶಾಸ್ತ್ರಿ ಯಾದ ಎಜ್ರನೆಂಬ ಯಾಜಕನಿಗೆ 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 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ಂಥ ಸಮಯದಲ್ಲಿ ನನ್ನ ರಾಜ್ಯದಲ್ಲಿ ರುವ ಇಸ್ರಾಯೇಲಿನ ಸಮಸ್ತ ಜನರಲ್ಲಿಯೂ ಅವರ ಯಾಜಕರಲ್ಲಿಯೂ ಲೇವಿಯರಲ್ಲಿಯೂ ಯಾರ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ಂಗಡ ಯೆರೂಸಲೇಮಿಗೆ ಹೋಗಲು ಮನಸ್ಸಿ ದ್ದರೆ ಅವರು ಹೋಗಬಹುದೆಂದು ಅಪ್ಪಣೆಯನ್ನು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ಯಾಜಕರೂ ಲೇವಿ ಯರೂ ಹಾಡುಗಾರರೂ ದ್ವಾರಪಾಲಕರೂ ನೆತಿನಿ ಯರೂ ಮೊದಲಾದ ದೇವರ ಆಲಯದ ಸೇವಕರ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ಂದರೆ--ಅವರ ಮೇಲೆ ತೆರಿಗೆಯನ್ನಾದರೂ ಕಪ್ಪವನ್ನಾದರೂ ಸುಂಕವನ್ನಾದರೂ ಹೊರಿಸಲು ಅಪ್ಪಣೆ ಇಲ್ಲವೆಂ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ು ನಿನ್ನ ಕೈಯಲ್ಲಿರುವ ನಿನ್ನ ದೇವರ ನ್ಯಾಯಪ್ರಮಾಣದ ಹಾಗೆ ಯೆಹೂದ ಮತ್ತು ಯೆರೂ ಸಲೇಮ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ಎಜ್ರನೇ, ನೀನು ನಿನ್ನ ದೇವರ ನ್ಯಾಯ ಪ್ರಮಾಣಗಳನ್ನು ತಿಳಿದಿರುವದರಿಂದ ನದಿಯ ಆಚೆಯ ಲ್ಲಿರುವ ಸಮಸ್ತ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ವ ಹಾಗೆಯೂ ಅವುಗಳನ್ನು ಅರಿಯದವರಿಗೆ ಬೋಧಿಸುವ ಹಾಗೆಯೂ ನಿನ್ನ ಕೈಯಲ್ಲಿರುವ ನಿನ್ನ ದೇವರ ಜ್ಞಾನ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ನರನ್ನೂ ನ್ಯಾಯಾಧಿಪತಿಗಳನ್ನೂ ನೇಮ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ರಸನೂ ಅವನ ಏಳು ಆಲೋಚನಾಕರ್ತರೂ ಯೆರೂಸಲೇಮಿ ನಲ್ಲಿ ನಿವಾಸವಾಗಿರುವ ಇಸ್ರಾಯೇಲ್‌ ದೇವರಿಗೆ ಮನಃಪೂರ್ವ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 ಬೆಳ್ಳಿ ಬಂಗಾರವನ್ನೂ ನೀನು ಬಾಬೆಲಿನ ಸಮಸ್ತ ಸೀಮೆಯಲ್ಲಿ ಸಂಪಾದಿಸಿದ ಬೆಳ್ಳಿ ಬಂಗಾ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ಯಾವನಾದರೂ ನಿನ್ನ ದೇವರ ಕಟ್ಟಳೆ ಯನ್ನೂ ಅರಸನ ಕಟ್ಟಳೆಯನ್ನೂ ಕೈಕೊಳ್ಳದಿದ್ದರೆ ಮರಣಕ್ಕಾದರೂ ಗಡೀಪಾರಿಗ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್ತಿ ಹಿಡಿಯು ವದಕ್ಕಾದರೂ ಸೆರೆಗಾದರೂ ಅವನಿಗೆ ಬೇಗ ನ್ಯಾಯ ತೀರಿಸಲ್ಪ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ಎಜ್ರನು -- ಯೆರೂಸಲೇಮಿನಲ್ಲಿರುವ ಕರ್ತನ ಆಲಯವನ್ನು ಅಲಂಕರಿಸುವದಕ್ಕೆ ಅರ ಸನ ಹೃದಯದಲ್ಲಿ ಇಂಥಾದ್ದನ್ನು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ಮುಂದೆಯೂ ಅವನ ಸಲಹೆಗಾರರ ಮುಂದೆಯೂ ಅರಸನ ಪರಾಕ್ರಮವುಳ್ಳ ಪ್ರಧಾನರ ಮುಂದೆಯೂ ನನಗೆ ಕೃಪೆ ಮಾಡಿದ ನಮ್ಮ ತಂದ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 ರುವ ಕರ್ತನು ಸ್ತುತಿಸ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ೀಗೆಯೇ ನನ್ನ ದೇವರಾಗಿರುವ ಕರ್ತನ ಹಸ್ತವು ನನ್ನ ಮೇಲೆ ಇದ್ದದ್ದರಿಂದ ನಾನು ಬಲಗೊಂಡು ಇಸ್ರಾಯೇಲಿ ನ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್ಯಸ್ಥರನ್ನು ನನ್ನ ಸಂಗಡ ಹೋಗಲು ಕೂಡಿಸಿಕೊಂಡ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2026-10-20T04:38:16Z</dcterms:created>
  <dcterms:modified xsi:type="dcterms:W3CDTF">2026-10-20T04:38:16Z</dcterms:modified>
  <dc:title>ಎಜ್ರನು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