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, be merciful unto me: for my soul trusts in you: yea, in the shadow of your wings will I make my refuge, until these calamities pass o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, be merciful unto me: for my soul trusts in you: yea, in the shadow of your wings will I make my refuge, until these calamities pass o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cry unto God most high; unto God that performs all things fo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end from heaven, and save me from the reproach of him that would swallow me up. Selah. God shall send forth his mercy and his tru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end from heaven, and save me from the reproach of him that would swallow me up. Selah. God shall send forth his mercy and his tr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soul is among lions: and I lie even among them that are set on fire, even the sons of men, whose teeth are spears and arrows, and their tongue a sharp sw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soul is among lions: and I lie even among them that are set on fire, even the sons of men, whose teeth are spears and arrows, and their tongue a sharp sw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 you exalted, O God, above the heavens; let your glory be above all th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prepared a net for my steps; my soul is bowed down: they have dug a pit before me, into the midst whereof they are fallen themsel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prepared a net for my steps; my soul is bowed down: they have dug a pit before me, into the midst whereof they are fallen themselves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y heart is fixed, O God, my heart is fixed: I will sing and give prai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y heart is fixed, O God, my heart is fixed: I will sing and give prais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wake up, my glory; awake, psaltery and harp: I myself will awake ear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praise you, O Lord, among the people: I will sing unto you among the n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r mercy is great unto the heavens, and your truth unto the cloud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you exalted, O God, above the heavens: let your glory be above all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போகுமட்டும் உமது செட்டைகளின் நிழலிலே வந்து அடை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ழியை வெட்டி, அதின் நடுவிலே விழுந்த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ிக்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2026-11-01T19:00:37Z</dcterms:created>
  <dcterms:modified xsi:type="dcterms:W3CDTF">2026-11-01T19:00:37Z</dcterms:modified>
  <dc:title>சங்கீதம்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