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, be merciful unto me: for my soul trusts in you: yea, in the shadow of your wings will I make my refuge, until these calamities pass o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, be merciful unto me: for my soul trusts in you: yea, in the shadow of your wings will I make my refuge, until these calamities pass o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cry unto God most high; unto God that performs all things fo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hall send from heaven, and save me from the reproach of him that would swallow me up. Selah. God shall send forth his mercy and his tru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hall send from heaven, and save me from the reproach of him that would swallow me up. Selah. God shall send forth his mercy and his tr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soul is among lions: and I lie even among them that are set on fire, even the sons of men, whose teeth are spears and arrows, and their tongue a sharp sw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soul is among lions: and I lie even among them that are set on fire, even the sons of men, whose teeth are spears and arrows, and their tongue a sharp sw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 you exalted, O God, above the heavens; let your glory be above all the ear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have prepared a net for my steps; my soul is bowed down: they have dug a pit before me, into the midst whereof they are fallen themselve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have prepared a net for my steps; my soul is bowed down: they have dug a pit before me, into the midst whereof they are fallen themselves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y heart is fixed, O God, my heart is fixed: I will sing and give prais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y heart is fixed, O God, my heart is fixed: I will sing and give prais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wake up, my glory; awake, psaltery and harp: I myself will awake ear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praise you, O Lord, among the people: I will sing unto you among the n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r mercy is great unto the heavens, and your truth unto the cloud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you exalted, O God, above the heavens: let your glory be above all the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ந்துபோகுமட்டும் உமது செட்டைகளின் நிழலிலே வந்து அடை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ாக யாவையும் செய்து முடிக்கப்போகிற தேவனாகிய உன்னதமான தேவனை நோக்கிக் கூப்ப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ருளும்; உமது மகிமை பூமியனைத்தின்மேலும் உயர்ந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ழியை வெட்டி, அதின் நடுவிலே விழுந்த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ுதயம் ஆயத்தமாயிருக்கிறது; தேவனே, என் இருதயம் ஆயத்தமாயிருக்கிறது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ிக்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கிருபை வானபரியந்தமும், உமது சத்தியம் மேகமண்டலங்கள்பரியந்தமும் எட்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ே, வானங்களுக்குமேலாக உயர்ந்தருளும்; உமது மகிமை பூமியனைத்தின்மேலும் உயர்ந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2026-09-17T05:42:54Z</dcterms:created>
  <dcterms:modified xsi:type="dcterms:W3CDTF">2026-09-17T05:42:54Z</dcterms:modified>
  <dc:title>சங்கீதம்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