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வ்வொரு மூடுதிரையும் இருபத்தெட்டு முழ நீளமும் நாலு முழ அகலமுமாயிருப்பதாக; மூடுதிரைகளெல்லாம் ஒரே அளவ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வ்வொரு மூடுதிரையும் இருபத்தெட்டு முழ நீளமும் நாலு முழ அகலமுமாயிருப்பதாக; மூடுதிரைகளெல்லாம் ஒரே அளவ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ந்து மூடுதிரை ஒன்றோடொன்று இணைக்கப்பட்டிருக்கவேண்டும்; மற்ற ஐந்து மூடுதிரைகளும் ஒன்றோடொன்று இணைக்கப்பட்ட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ணைக்கப்பட்ட ஒரு மூடுதிரையின் கடை ஓரத்தில் இளநீலநூலால் காதுகளை உண்டுபண்ணு; இணைக்கப்பட்ட மற்ற மூடுதிரையின் கடைஓரத்திலும் அப்படியே செய்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ணைக்கப்பட்ட ஒரு மூடுதிரையின் கடை ஓரத்தில் இளநீலநூலால் காதுகளை உண்டுபண்ணு; இணைக்கப்பட்ட மற்ற மூடுதிரையின் கடைஓரத்திலும் அப்படியே செய்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ுகள் ஒன்றோடொன்று இணையும்படி ஒரு மூடுதிரையில் ஐம்பது காதுகளையும், இணைக்கப்பட்ட மற்ற மூடுதிரையின் ஓரத்தில் ஐம்பது காதுகளையும் உண்டுபண்ணு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ுகள் ஒன்றோடொன்று இணையும்படி ஒரு மூடுதிரையில் ஐம்பது காதுகளையும், இணைக்கப்பட்ட மற்ற மூடுதிரையின் ஓரத்தில் ஐம்பது காதுகளையும் உண்டுபண்ண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ஸ்தலத்தின்மேல் கூடாரமாகப் போடும்படி ஆட்டுமயிரால் பதினொரு மூடுதிரைகளை உண்டுபண்ண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வ்வொரு மூடுதிரை முப்பது முழ நீளமும் நாலு முழ அகலமுமாய் இருக்கவேண்டும்; பதினொரு மூடுதிரைகளும் ஒரே அளவாயிர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டாரத்தின் மூடுதிரைகளில் மிச்சமான பாதி மூடுதிரை வாசஸ்தலத்தின் பின்புறத்தில் தொங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சஸ்தலத்துக்கு நிமிர்ந்துநிற்கும் பலகைகளையும் சீத்திம் மரத்தால் உண்டுபண்ண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வ்வொரு பலகையும் பத்து முழ நீளமும் ஒன்றரை முழ அகலமுமாய் இ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ுக்காகச் செய்யப்படுகிற பலகைகளில் இருபது பலகை தெற்கே தென்திசைக்கு எதிராக நிற்கக்கடவ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ின் மறுபக்கமாகிய வடபுறத்திலும் இருபது பலகை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ன்கீழ் நாற்பது வெள்ளிப்பாதங்களையும் உண்டுபண்ணுவாயாக; ஒரு பலகையின்கீழ் இரண்டு பாதங்களும், மற்றப் பலகையின்கீழ் இரண்டு பாதங்களும் இர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ஸ்தலத்தின் மேற்புறத்திற்கு ஆறு பலகை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ன் இருபக்கத்திலுமுள்ள மூலைகளுக்கு இரண்டு பலகைகளையும் உண்டுபண்ணு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டுத்தாழ்ப்பாள் ஒரு முனை தொடங்கி மறுமுனைமட்டும் பலகைகளின் மையத்தில் உருவப் பாய்ச்சப்பட்டிரு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க மலையின்மேல் உனக்குக் காண்பிக்கப்பட்ட மாதிரியின்படியே வாசஸ்தலத்தை நிறுத்து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கா பரிசுத்த ஸ்தலத்திலே சாட்சிப் பெட்டியின்மீதில் கிருபாசனத்தை வைப்பாயாக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ಗುಡಾರವನ್ನು ಹತ್ತು ತೆರೆಗಳಿಂದ ಮಾಡ ಬೇಕು. ಅವು ನಯವಾಗಿ ಹೊಸೆದ ನಾರಿನಿಂದಲೂ ನೀಲಿ, ಧೂಮ್ರ, ರಕ್ತವರ್ಣಗ 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ೌಶಲ್ಯದಿಂದ ಮಾಡಿದ ಕೆರೂಬಿಗಳುಳ್ಳವು ಗಳಾಗಿಯ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ಂದು ತೆರೆಯ ಉದ್ದವು ಇಪ್ಪತ್ತೆಂಟು ಮೊಳ, ಅದರ ಅಗಲವು ನಾಲ್ಕು ಮೊಳ ವಾಗಿರಬೇಕು ಪ್ರತಿಯೊಂದು ತೆರೆಯು ಒಂದೇ ಅಳ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ಳ್ಳದ್ದ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ಐದು ತೆರೆಗಳು ಒಂದಕ್ಕೊಂದು ಜೋಡಿಸಲ್ಪಟ್ಟಿರಬೇಕು, ಬೇರೆ ಐದು ತೆರೆಗಳು ಒಂದ ಕ್ಕೊಂದು ಜೋಡಿಸಲ್ಪಟ್ಟ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ತೆರೆಯ ಅಂಚಿನ ಕೊನೆಗೆ ಜೋಡಿಸುವ ಸ್ಥಳದಲ್ಲಿ ನೀಲಿ ನೂಲಿನ ಕುಣಿಕೆಗಳನ್ನು ಮಾಡಿ ಎರಡನೇ ಜೋಡನೆಯ ಕಡೇ ತೆರ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ನೆಯಲ್ಲಿಯೂ ಹಾಗೆಯೇ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ಂದು ತೆರೆಯನ್ನು ಜೋಡಿಸುವ ಸ್ಥಳದಲ್ಲಿ ಇರುವ ಇನ್ನೊಂದು ತೆರೆಯ ಕೊನೆಯಲ್ಲಿ ಐವತ್ತು ಕುಣಿಕೆಗಳನ್ನು ಮಾಡಬೇಕು.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ಣಿಕೆಗಳು ಒಂದಕ್ಕೊಂದು ಸರಿ ಯಾಗಿ ಹಿಡುಕೊಳ್ಳುವವುಗಳ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ಂಗಾರದ ಐವತ್ತು ಕೊಂಡಿಗಳನ್ನು ಮಾಡಿ ಅವುಗಳಿಂದ ತೆರೆಗಳನ್ನು ಒಂದಕ್ಕೊಂದು ಜೋಡಿಸಬೇಕು. ಹೀಗೆ ಅದು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ಾ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ನೀನು ಗುಡಾರದ ಮೇಲೆ ಹೊದಿಸು ವದಕ್ಕಾಗಿ ಮೇಕೆ ಕೂದಲಿನಿಂದ ಹನ್ನೊಂದು ತೆರೆಗಳ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ಒಂದು ತೆರೆಯ ಉದ್ದವು ಮೂವತ್ತು ಮೊಳ, ಅದರ ಅಗಲವು ನಾಲ್ಕು ಮೊಳ, ಹನ್ನೊಂದು ತೆರೆಗಳಿಗೂ ಅದೇ ಅಳತೆ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ಐದು ತೆರೆಗಳನ್ನು ಬೇರೆಯಾಗಿಯೂ ಆರು ತೆರೆಗಳನ್ನು ಬೇರೆಯಾಗಿಯೂ ಜೋಡಿಸಿ ಆರನೆಯ ತೆರೆಯನ್ನು ಗುಡಾರದ ಮುಂಭಾಗ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ಮ್ಮಡಿ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ೋಡಿಸುವಾಗ ಕಡೇ ಒಂದು ತೆರೆಯ ಅಂಚಿನಲ್ಲಿ ಐವತ್ತು ಕುಣಿಕೆಗಳನ್ನೂ ಜೋಡಣೆಯಲ್ಲಿರುವ ಎರಡನೇ ತೆರೆಯ ಅಂಚ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ವತ್ತು ಕುಣಿಕೆಗಳನ್ನೂ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ಹಿತ್ತಾಳೆಯ ಐವತ್ತು ಕೊಂಡಿಗಳನ್ನು ಮಾಡಿ ಕೊಂಡಿಗಳನ್ನು ಕುಣಿಕೆಗಳಲ್ಲಿ ಸಿಕ್ಕಿಸಿ ಗುಡಾರವು ಒಂದಾ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ೋ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ಗುಡಾರದ ತೆರೆಗಳಲ್ಲಿ ಮಿಕ್ಕಿ ಉಳಿದ ಅರ್ಧ ತೆರೆಯು ಗುಡಾರದ ಹಿಂಭಾಗದಲ್ಲಿ ತೂಗ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ಗುಡಾರದ ತೆರೆಗಳ ಉದ್ದದಲ್ಲಿ ಆಚೆ ಈಚೆ ಮಿಕ್ಕಿದ ಒಂದು ಮೊಳವು ಗುಡಾರದ ಈಚೆ ಆಚೆಯಲ್ಲಿ ಅದನ್ನು ಮುಚ್ಚ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ೆಂಪು ಬಣ್ಣದ ಟಗರಿನ ಚರ್ಮಗಳಿಂದ ಗುಡಾರಕ್ಕೆ ಹೊದಿಕೆಯನ್ನೂ ಕಡಲು ಹಂದಿಯ ಚರ್ಮ ಗಳಿಂದ ಮೇಲು ಹೊದಿಕ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ಗುಡಾರಕ್ಕೆ ಜಾಲೀ ಮರದಿಂದ ನಿಲ್ಲುವ ಹಲಿಗೆ ಗಳ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ಲಿಗೆಯ ಉದ್ದವು ಹತ್ತು ಮೊಳ, ಅದರ ಅಗಲ ಒಂದುವರೆ ಮೊಳ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ಒಂದು ಹಲಗೆಗೆ ಎರಡು ಕೂರುಗಳು ಇರಬೇಕು. ಅವುಗಳನ್ನು ಕ್ರಮವಾಗಿ ಇರಿಸುವಂತೆ ಅವು ಎದುರು ಬದುರಾಗಿ ಇರಬೇಕು.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ಾರದ ಎಲ್ಲಾ ಹಲಗೆ ಗಳಿಗೂ ನೀ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ಗುಡಾರದ ದಕ್ಷಿಣ ದಿಕ್ಕಿನಲ್ಲಿ ಇಪ್ಪತ್ತು ಹಲಗೆಗಳನ್ನು ನೀ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ಪ್ಪತ್ತು ಹಲಗೆಗಳ ಕೆಳಗೆ ನಾಲ್ವತ್ತು ಬೆಳ್ಳಿಯ ಕುಳಿಗಳನ್ನು ಮಾಡಬೇಕು; ಒಂದೊಂದು ಹಲಗೆಯ ಕೆಳಗೆ ಅದರ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ರುಗಳಿಗಾಗಿ ಎರಡೆರಡು ಕುಳಿಗಳ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 ತೆರೆಗೆ ಜಾಲೀ ಮರದ ಐದು ಸ್ತಂಭಗಳನ್ನು ಮಾಡಿ ಅವುಗಳನ್ನು ಬಂಗಾರದಿಂದ ಹೊದಿಸಬೇಕು. ಅವುಗಳ ಕೊಂಡ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ದವುಗಳಾಗಿರಬೇಕು. ಅವುಗಳಿಗೆ ಹಿತ್ತಾಳೆಯ ಐದು ಕುಳಿಗಳನ್ನು ಎರಕ ಹೊಯ್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ಉತ್ತರ ದಿಕ್ಕಿನಲ್ಲಿರುವ ಅದರ ಮತ್ತೊಂದು ಪಾರ್ಶ್ವಕ್ಕೋಸ್ಕರ ಇಪ್ಪತ್ತು ಹಲಗೆ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ಂದೊಂದು ಹಲಗೆಯ ಕೆಳಗೆ ಎರಡೆರಡು ಕೂರುಗಳಂತೆ ನಾಲ್ವತ್ತು ಬೆಳ್ಳಿಯ ಕೂರ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ಗುಡಾರದ ಪಶ್ಚಿಮದ ಕಡೆಗೆ ಆರು ಹಲಗೆಗಳನ್ನೂ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ಗುಡಾರದ ಉಭಯ ಪಾರ್ಶ್ವಗಳ ಲ್ಲಿರುವ ಮೂಲೆಗಳಿಗೆ ಎರಡು ಹಲಗೆಗಳನ್ನು ಮಾ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ವುಗಳನ್ನು ಅಡಿಯಲ್ಲಿ ಜೋಡಿಸಿರಬೇಕು; ಮೇಲ್ಭಾಗದಲ್ಲಿಯೂ ಒಂದೇ ಬಳೆಗೆ ಜೋಡಿಸಿರ ಬೇಕು. ಹೀಗೆ ಅವು ಎರಡಾಗಿದ್ದ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ು ಮೂಲೆಗಳಲ್ಲಿ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ೆ ಅವು ಎಂಟು ಹಲಗೆಗಳು; ಒಂದೊಂದು ಹಲಗೆಯ ಕೆಳಗೆ ಎರಡೆ ರಡು ಕುಳಿಗಳು ಇರುವದರಿಂದ ಅವುಗಳಿಗೆ ಹದಿನಾರು ಬೆಳ್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ಳಿಗಳು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ಜಾಲೀ ಮರದಿಂದ ಅಗುಳಿಗಳನ್ನೂ ಮಾಡಬೇಕು. ಗುಡಾರದ ಒಂದು ಪಾರ್ಶ್ವದ ಹಲಗೆಗಳಿಗೆ ಐ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ಗುಡಾರದ ಇನ್ನೊಂದು ಪಾರ್ಶ್ವದ ಹಲಗೆಗಳಿಗೆ ಐದು ಅಗುಳಿ ಗಳನ್ನೂ ಗುಡಾರ ಹಿಂಭಾಗದ ಪಶ್ಚಿಮದ ಎರಡು ಕಡೆಗಳಲ್ಲಿ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ಗೆಗಳಿಗೆ ಐದು ಅಗುಳಿಗಳನ್ನೂ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ಧ್ಯದ ಅಗುಳಿಯು ಹಲಗೆಗಳ ನಡುವೆ ಒಂದು ಕಡೆಯಿಂದ ಮತ್ತೊಂದು ಕಡೆಯ ವರೆಗೆ ಮುಟ್ಟ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 ಹಲಗೆಗಳನ್ನು ಬಂಗಾರ ದಿಂದ ಹೊದಿಸಬೇಕು. ಅವುಗಳಿಗೆ ಬಂಗಾರದಿಂದ ಬಳೆಗಳನ್ನು ಮಾಡಬೇಕು, ಅಗುಳಿಗಳನ್ನೂ ಬಂಗಾರ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ದ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ೀಗೆ ಬೆಟ್ಟದ ಮೇಲೆ ನಾನು ನಿನಗೆ ತೋರಿಸಿದ ಕ್ರಮದ ಪ್ರಕಾರ ಗುಡಾರ ವನ್ನು ನಿಲ್ಲ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ಲಿ ಧೂಮ್ರ ರಕ್ತವರ್ಣಗಳಿರುವ ನಯವಾದ ನಾರುಗಳಿಂದ ಹೊಸೆದ ತೆರೆಯನ್ನು ಮಾಡಬೇಕು. ಕೌಶಲ್ಯದಿಂದ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ರೂಬಿಗಳುಳ್ಳದ್ದನ್ನಾಗಿ ಅದ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ದನ್ನು ಬಂಗಾರದಿಂದ ಹೊದಿಸಿದ ಬಂಗಾರದ ಕೊಂಡಿಗಳಿದ್ದ ಬೆಳ್ಳಿಯ ನಾಲ್ಕು ಕುಳಿಗಳಲ್ಲಿ ಊರಿಕೊಂಡಿರುವ ನಾಲ್ಕು ಜಾಲ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ದ ಸ್ತಂಭಗಳಲ್ಲಿ ಅದನ್ನು ತೂಗ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 ತೆರೆಯನ್ನು ಕೊಂಡಿಗಳ ಕೆಳಗೆ ತೂಗುಹಾಕಿ ತೆರೆಯೊಳಗೆ ಸಾಕ್ಷಿ ಹಲಗೆಗಳ ಮಂಜೂಷವನ್ನು ತರ ಬೇಕು.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ನ್ನೂ ಅತಿಪರಿಶುದ್ಧ ಸ್ಥಳವನ್ನೂ ಆ ತೆರೆಯು ವಿಂಗಡ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ತಿಪರಿಶುದ್ಧ ಸ್ಥಳದಲ್ಲಿ ಸಾಕ್ಷಿ ಹಲಗೆಗಳ ಮಂಜೂಷದ ಮೇಲೆ ಕರುಣಾಸನ ವನ್ನು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ತೆರೆಯ ಹೊರಗೆ ಮೇಜನ್ನು ಮೇಜಿಗೆ ಎದುರಾಗಿ ಗುಡಾರದ ದಕ್ಷಿಣ ಭಾಗದಲ್ಲಿ ದೀಪಸ್ತಂಭವನ್ನು ಇಡಬೇಕು. ಉತ್ತರ ಭಾ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ಜನ್ನು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ಗುಡಾರದ ಬಾಗಲಿಗೆ ನೀಲಿ ಧೂಮ್ರ ರಕ್ತವರ್ಣ ಗಳಿರುವ ನಯವಾಗಿ ಹೊಸೆದ ನಾರುಗಳಿಂದ ಕಸೂತಿ ಕೆಲಸದ ತೆರ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2026-10-20T06:11:23Z</dcterms:created>
  <dcterms:modified xsi:type="dcterms:W3CDTF">2026-10-20T06:11:23Z</dcterms:modified>
  <dc:title>ವಿಮೋಚನಾಕಾಂಡ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