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1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என் இயேசுவால் ஆகாததொன்றுண்டோ?
என் இயேசுவால் ஆகாததொன்றுண்டோ?
என் இயேசுவால் ஆகாதது, என் இயேசுவால் ஆகாதது,
என் இயேசுவால் ஆகாததொன்றுண்டோ?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என் இயேசுவால் ஆகாதது ஒன்றில்லை.
என் இயேசுவால் ஆகாதது ஒன்றில்லை.
என் இயேசுவால் ஆகாதது, என் இயேசுவால் ஆகாதது,
என் இயேசுவால் ஆகாதது ஒன்றில்லை.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Is anything too hard for the Lord?
Is anything too hard for the Lord?
Is anything too hard? Is anything too hard?
Is anything too hard for the Lord?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Nothing is too hard for the Lord.
No, nothing is too hard for the Lord.
No, nothing is too hard, no, nothing is too hard.
No, nothing is too hard for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2026-06-10T10:04:55Z</dcterms:created>
  <dcterms:modified xsi:type="dcterms:W3CDTF">2026-06-10T10:04:55Z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