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3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சொல்லச் சொ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மகிழ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மெல்ல மெ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ன்பம் பெரு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ிக்கத் தேரோடு காணிக்கை த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து இனையாகுமோ 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உலகமே வந்தாலும் உறவுகள் நி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க்கது ஈடாகுமோ ஆ—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் என்பேன் தேன் என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விட்டாத அமுதென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என்ன என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 என்பேன் நிறை என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ாத நினைவென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என்ன என்ப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2026-10-30T22:00:03Z</dcterms:created>
  <dcterms:modified xsi:type="dcterms:W3CDTF">2026-10-30T22:00:03Z</dcterms:modified>
  <dc:title>துதிப் பாடல்கள் : 671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